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Layouts/slideLayout6.xml" ContentType="application/vnd.openxmlformats-officedocument.presentationml.slideLayout+xml"/>
  <Override PartName="/ppt/notesSlides/notesSlide38.xml" ContentType="application/vnd.openxmlformats-officedocument.presentationml.notesSlide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notesSlides/notesSlide34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notesSlides/notesSlide23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viewProps.xml" ContentType="application/vnd.openxmlformats-officedocument.presentationml.viewProp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s/slide7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slides/slide7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notesSlides/notesSlide3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s/slide71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3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3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handoutMasters/handoutMaster1.xml" ContentType="application/vnd.openxmlformats-officedocument.presentationml.handoutMaster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notesSlides/notesSlide29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notesSlides/notesSlide18.xml" ContentType="application/vnd.openxmlformats-officedocument.presentationml.notesSlide+xml"/>
  <Override PartName="/ppt/notesSlides/notesSlide36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notesSlides/notesSlide25.xml" ContentType="application/vnd.openxmlformats-officedocument.presentationml.notes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erverZoom="0">
  <p:sldMasterIdLst>
    <p:sldMasterId id="2147483648" r:id="rId1"/>
  </p:sldMasterIdLst>
  <p:notesMasterIdLst>
    <p:notesMasterId r:id="rId77"/>
  </p:notesMasterIdLst>
  <p:handoutMasterIdLst>
    <p:handoutMasterId r:id="rId78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1" r:id="rId66"/>
    <p:sldId id="322" r:id="rId67"/>
    <p:sldId id="323" r:id="rId68"/>
    <p:sldId id="324" r:id="rId69"/>
    <p:sldId id="325" r:id="rId70"/>
    <p:sldId id="326" r:id="rId71"/>
    <p:sldId id="327" r:id="rId72"/>
    <p:sldId id="328" r:id="rId73"/>
    <p:sldId id="329" r:id="rId74"/>
    <p:sldId id="330" r:id="rId75"/>
    <p:sldId id="312" r:id="rId76"/>
  </p:sldIdLst>
  <p:sldSz cx="9144000" cy="6858000" type="screen4x3"/>
  <p:notesSz cx="7010400" cy="9296400"/>
  <p:defaultTextStyle>
    <a:lvl1pPr marL="0" indent="0" algn="l" rtl="0" fontAlgn="base" latinLnBrk="1">
      <a:lnSpc>
        <a:spcPct val="100000"/>
      </a:lnSpc>
      <a:spcBef>
        <a:spcPct val="0"/>
      </a:spcBef>
      <a:spcAft>
        <a:spcPct val="0"/>
      </a:spcAft>
      <a:buFontTx/>
      <a:buNone/>
      <a:defRPr sz="1600" b="0" i="0" baseline="0">
        <a:solidFill>
          <a:schemeClr val="dk1"/>
        </a:solidFill>
        <a:latin typeface="Helvetica"/>
        <a:ea typeface="ＭＳ Ｐゴシック" pitchFamily="34" charset="-128"/>
        <a:sym typeface="Helvetica"/>
      </a:defRPr>
    </a:lvl1pPr>
    <a:lvl2pPr marL="457200" indent="0" algn="l" rtl="0" fontAlgn="base" latinLnBrk="1">
      <a:lnSpc>
        <a:spcPct val="100000"/>
      </a:lnSpc>
      <a:spcBef>
        <a:spcPct val="0"/>
      </a:spcBef>
      <a:spcAft>
        <a:spcPct val="0"/>
      </a:spcAft>
      <a:buFontTx/>
      <a:buNone/>
      <a:defRPr sz="1600" b="0" i="0" baseline="0">
        <a:solidFill>
          <a:schemeClr val="dk1"/>
        </a:solidFill>
        <a:latin typeface="Helvetica"/>
        <a:ea typeface="ＭＳ Ｐゴシック" pitchFamily="34" charset="-128"/>
        <a:sym typeface="Helvetica"/>
      </a:defRPr>
    </a:lvl2pPr>
    <a:lvl3pPr marL="914400" indent="0" algn="l" rtl="0" fontAlgn="base" latinLnBrk="1">
      <a:lnSpc>
        <a:spcPct val="100000"/>
      </a:lnSpc>
      <a:spcBef>
        <a:spcPct val="0"/>
      </a:spcBef>
      <a:spcAft>
        <a:spcPct val="0"/>
      </a:spcAft>
      <a:buFontTx/>
      <a:buNone/>
      <a:defRPr sz="1600" b="0" i="0" baseline="0">
        <a:solidFill>
          <a:schemeClr val="dk1"/>
        </a:solidFill>
        <a:latin typeface="Helvetica"/>
        <a:ea typeface="ＭＳ Ｐゴシック" pitchFamily="34" charset="-128"/>
        <a:sym typeface="Helvetica"/>
      </a:defRPr>
    </a:lvl3pPr>
    <a:lvl4pPr marL="1371600" indent="0" algn="l" rtl="0" fontAlgn="base" latinLnBrk="1">
      <a:lnSpc>
        <a:spcPct val="100000"/>
      </a:lnSpc>
      <a:spcBef>
        <a:spcPct val="0"/>
      </a:spcBef>
      <a:spcAft>
        <a:spcPct val="0"/>
      </a:spcAft>
      <a:buFontTx/>
      <a:buNone/>
      <a:defRPr sz="1600" b="0" i="0" baseline="0">
        <a:solidFill>
          <a:schemeClr val="dk1"/>
        </a:solidFill>
        <a:latin typeface="Helvetica"/>
        <a:ea typeface="ＭＳ Ｐゴシック" pitchFamily="34" charset="-128"/>
        <a:sym typeface="Helvetica"/>
      </a:defRPr>
    </a:lvl4pPr>
    <a:lvl5pPr marL="1828800" indent="0" algn="l" rtl="0" fontAlgn="base" latinLnBrk="1">
      <a:lnSpc>
        <a:spcPct val="100000"/>
      </a:lnSpc>
      <a:spcBef>
        <a:spcPct val="0"/>
      </a:spcBef>
      <a:spcAft>
        <a:spcPct val="0"/>
      </a:spcAft>
      <a:buFontTx/>
      <a:buNone/>
      <a:defRPr sz="1600" b="0" i="0" baseline="0">
        <a:solidFill>
          <a:schemeClr val="dk1"/>
        </a:solidFill>
        <a:latin typeface="Helvetica"/>
        <a:ea typeface="ＭＳ Ｐゴシック" pitchFamily="34" charset="-128"/>
        <a:sym typeface="Helvetica"/>
      </a:defRPr>
    </a:lvl5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-1446" y="-96"/>
      </p:cViewPr>
      <p:guideLst>
        <p:guide orient="horz" pos="679"/>
        <p:guide pos="521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handoutMaster" Target="handoutMasters/handoutMaster1.xml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02" name="Header Placeholder 104880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6887" cy="463550"/>
          </a:xfrm>
          <a:prstGeom prst="rect">
            <a:avLst/>
          </a:prstGeom>
          <a:noFill/>
          <a:ln>
            <a:noFill/>
          </a:ln>
        </p:spPr>
        <p:txBody>
          <a:bodyPr wrap="none" lIns="93171" tIns="46586" rIns="93171" bIns="46586"/>
          <a:lstStyle/>
          <a:p>
            <a:pPr lvl="0"/>
            <a:endParaRPr lang="zh-CN" altLang="en-US" sz="1200"/>
          </a:p>
        </p:txBody>
      </p:sp>
      <p:sp>
        <p:nvSpPr>
          <p:cNvPr id="1048803" name="Date Placeholder 1048802"/>
          <p:cNvSpPr>
            <a:spLocks noGrp="1"/>
          </p:cNvSpPr>
          <p:nvPr>
            <p:ph type="dt" sz="quarter" idx="1"/>
          </p:nvPr>
        </p:nvSpPr>
        <p:spPr>
          <a:xfrm>
            <a:off x="3973512" y="0"/>
            <a:ext cx="3036887" cy="463550"/>
          </a:xfrm>
          <a:prstGeom prst="rect">
            <a:avLst/>
          </a:prstGeom>
          <a:noFill/>
          <a:ln>
            <a:noFill/>
          </a:ln>
        </p:spPr>
        <p:txBody>
          <a:bodyPr wrap="none" lIns="93171" tIns="46586" rIns="93171" bIns="46586"/>
          <a:lstStyle/>
          <a:p>
            <a:pPr lvl="0" algn="r"/>
            <a:endParaRPr lang="zh-CN" altLang="en-US" sz="1200"/>
          </a:p>
        </p:txBody>
      </p:sp>
      <p:sp>
        <p:nvSpPr>
          <p:cNvPr id="1048804" name="Footer Placeholder 1048803"/>
          <p:cNvSpPr>
            <a:spLocks noGrp="1"/>
          </p:cNvSpPr>
          <p:nvPr>
            <p:ph type="ftr" sz="quarter" idx="2"/>
          </p:nvPr>
        </p:nvSpPr>
        <p:spPr>
          <a:xfrm>
            <a:off x="0" y="8832850"/>
            <a:ext cx="3036887" cy="463550"/>
          </a:xfrm>
          <a:prstGeom prst="rect">
            <a:avLst/>
          </a:prstGeom>
          <a:noFill/>
          <a:ln>
            <a:noFill/>
          </a:ln>
        </p:spPr>
        <p:txBody>
          <a:bodyPr wrap="none" lIns="93171" tIns="46586" rIns="93171" bIns="46586" anchor="b"/>
          <a:lstStyle/>
          <a:p>
            <a:pPr lvl="0"/>
            <a:endParaRPr lang="zh-CN" altLang="en-US" sz="1200"/>
          </a:p>
        </p:txBody>
      </p:sp>
      <p:sp>
        <p:nvSpPr>
          <p:cNvPr id="1048805" name="Slide Number Placeholder 1048804"/>
          <p:cNvSpPr>
            <a:spLocks noGrp="1"/>
          </p:cNvSpPr>
          <p:nvPr>
            <p:ph type="sldNum" sz="quarter" idx="3"/>
          </p:nvPr>
        </p:nvSpPr>
        <p:spPr>
          <a:xfrm>
            <a:off x="3973512" y="8832850"/>
            <a:ext cx="3036887" cy="463550"/>
          </a:xfrm>
          <a:prstGeom prst="rect">
            <a:avLst/>
          </a:prstGeom>
          <a:noFill/>
          <a:ln>
            <a:noFill/>
          </a:ln>
        </p:spPr>
        <p:txBody>
          <a:bodyPr wrap="none" lIns="93171" tIns="46586" rIns="93171" bIns="46586" anchor="b"/>
          <a:lstStyle/>
          <a:p>
            <a:pPr lvl="0" algn="r"/>
            <a:fld id="{566ABCEB-ACFC-4714-9973-3DA970169C29}" type="slidenum">
              <a:rPr lang="zh-CN" altLang="en-US" sz="1200"/>
              <a:pPr lvl="0" algn="r"/>
              <a:t>‹#›</a:t>
            </a:fld>
            <a:endParaRPr lang="zh-CN" altLang="en-US" sz="1200"/>
          </a:p>
        </p:txBody>
      </p:sp>
    </p:spTree>
  </p:cSld>
  <p:clrMap bg1="dk1" tx1="dk1" bg2="dk1" tx2="dk1" accent1="dk1" accent2="dk1" accent3="dk1" accent4="dk1" accent5="dk1" accent6="dk1" hlink="dk1" folHlink="dk1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96" name="Header Placeholder 1048795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6887" cy="463550"/>
          </a:xfrm>
          <a:prstGeom prst="rect">
            <a:avLst/>
          </a:prstGeom>
          <a:noFill/>
          <a:ln>
            <a:noFill/>
          </a:ln>
        </p:spPr>
        <p:txBody>
          <a:bodyPr wrap="none" lIns="93171" tIns="46586" rIns="93171" bIns="46586"/>
          <a:lstStyle/>
          <a:p>
            <a:pPr lvl="0"/>
            <a:endParaRPr lang="zh-CN" altLang="en-US" sz="1200"/>
          </a:p>
        </p:txBody>
      </p:sp>
      <p:sp>
        <p:nvSpPr>
          <p:cNvPr id="1048797" name="Date Placeholder 1048796"/>
          <p:cNvSpPr>
            <a:spLocks noGrp="1"/>
          </p:cNvSpPr>
          <p:nvPr>
            <p:ph type="dt" idx="1"/>
          </p:nvPr>
        </p:nvSpPr>
        <p:spPr>
          <a:xfrm>
            <a:off x="3973512" y="0"/>
            <a:ext cx="3036887" cy="463550"/>
          </a:xfrm>
          <a:prstGeom prst="rect">
            <a:avLst/>
          </a:prstGeom>
          <a:noFill/>
          <a:ln>
            <a:noFill/>
          </a:ln>
        </p:spPr>
        <p:txBody>
          <a:bodyPr wrap="none" lIns="93171" tIns="46586" rIns="93171" bIns="46586"/>
          <a:lstStyle/>
          <a:p>
            <a:pPr lvl="0" algn="r"/>
            <a:endParaRPr lang="zh-CN" altLang="en-US" sz="1200"/>
          </a:p>
        </p:txBody>
      </p:sp>
      <p:sp>
        <p:nvSpPr>
          <p:cNvPr id="1048798" name="Slide Image Placeholder 1048797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8500"/>
            <a:ext cx="4648200" cy="3486150"/>
          </a:xfrm>
          <a:prstGeom prst="rect">
            <a:avLst/>
          </a:prstGeom>
          <a:noFill/>
          <a:ln w="9525" cap="flat" cmpd="sng">
            <a:solidFill>
              <a:srgbClr val="000000">
                <a:alpha val="100000"/>
              </a:srgbClr>
            </a:solidFill>
            <a:prstDash val="solid"/>
            <a:miter/>
          </a:ln>
        </p:spPr>
        <p:txBody>
          <a:bodyPr lIns="91440" tIns="45720" rIns="91440" bIns="45720"/>
          <a:lstStyle/>
          <a:p>
            <a:endParaRPr/>
          </a:p>
        </p:txBody>
      </p:sp>
      <p:sp>
        <p:nvSpPr>
          <p:cNvPr id="1048799" name="Notes Placeholder 1048798"/>
          <p:cNvSpPr>
            <a:spLocks noGrp="1"/>
          </p:cNvSpPr>
          <p:nvPr>
            <p:ph type="body" sz="quarter" idx="3"/>
          </p:nvPr>
        </p:nvSpPr>
        <p:spPr>
          <a:xfrm>
            <a:off x="935037" y="4416425"/>
            <a:ext cx="5140325" cy="4181475"/>
          </a:xfrm>
          <a:prstGeom prst="rect">
            <a:avLst/>
          </a:prstGeom>
          <a:noFill/>
          <a:ln>
            <a:noFill/>
          </a:ln>
        </p:spPr>
        <p:txBody>
          <a:bodyPr wrap="none" lIns="93171" tIns="46586" rIns="93171" bIns="46586"/>
          <a:lstStyle/>
          <a:p>
            <a:pPr lvl="0"/>
            <a:r>
              <a:rPr lang="zh-CN" altLang="en-US"/>
              <a:t>Click to edit Master text styles</a:t>
            </a:r>
          </a:p>
          <a:p>
            <a:pPr lvl="1"/>
            <a:r>
              <a:rPr lang="zh-CN" altLang="en-US"/>
              <a:t>Second level</a:t>
            </a:r>
          </a:p>
          <a:p>
            <a:pPr lvl="2"/>
            <a:r>
              <a:rPr lang="zh-CN" altLang="en-US"/>
              <a:t>Third level</a:t>
            </a:r>
          </a:p>
          <a:p>
            <a:pPr lvl="3"/>
            <a:r>
              <a:rPr lang="zh-CN" altLang="en-US"/>
              <a:t>Fourth level</a:t>
            </a:r>
          </a:p>
          <a:p>
            <a:pPr lvl="4"/>
            <a:r>
              <a:rPr lang="zh-CN" altLang="en-US"/>
              <a:t>Fifth level</a:t>
            </a:r>
          </a:p>
        </p:txBody>
      </p:sp>
      <p:sp>
        <p:nvSpPr>
          <p:cNvPr id="1048800" name="Footer Placeholder 1048799"/>
          <p:cNvSpPr>
            <a:spLocks noGrp="1"/>
          </p:cNvSpPr>
          <p:nvPr>
            <p:ph type="ftr" sz="quarter" idx="4"/>
          </p:nvPr>
        </p:nvSpPr>
        <p:spPr>
          <a:xfrm>
            <a:off x="0" y="8832850"/>
            <a:ext cx="3036887" cy="463550"/>
          </a:xfrm>
          <a:prstGeom prst="rect">
            <a:avLst/>
          </a:prstGeom>
          <a:noFill/>
          <a:ln>
            <a:noFill/>
          </a:ln>
        </p:spPr>
        <p:txBody>
          <a:bodyPr wrap="none" lIns="93171" tIns="46586" rIns="93171" bIns="46586" anchor="b"/>
          <a:lstStyle/>
          <a:p>
            <a:pPr lvl="0"/>
            <a:endParaRPr lang="zh-CN" altLang="en-US" sz="1200"/>
          </a:p>
        </p:txBody>
      </p:sp>
      <p:sp>
        <p:nvSpPr>
          <p:cNvPr id="1048801" name="Slide Number Placeholder 1048800"/>
          <p:cNvSpPr>
            <a:spLocks noGrp="1"/>
          </p:cNvSpPr>
          <p:nvPr>
            <p:ph type="sldNum" sz="quarter" idx="5"/>
          </p:nvPr>
        </p:nvSpPr>
        <p:spPr>
          <a:xfrm>
            <a:off x="3973512" y="8832850"/>
            <a:ext cx="3036887" cy="463550"/>
          </a:xfrm>
          <a:prstGeom prst="rect">
            <a:avLst/>
          </a:prstGeom>
          <a:noFill/>
          <a:ln>
            <a:noFill/>
          </a:ln>
        </p:spPr>
        <p:txBody>
          <a:bodyPr wrap="none" lIns="93171" tIns="46586" rIns="93171" bIns="46586" anchor="b"/>
          <a:lstStyle/>
          <a:p>
            <a:pPr lvl="0" algn="r"/>
            <a:fld id="{566ABCEB-ACFC-4714-9973-3DA970169C29}" type="slidenum">
              <a:rPr lang="zh-CN" altLang="en-US" sz="1200"/>
              <a:pPr lvl="0" algn="r"/>
              <a:t>‹#›</a:t>
            </a:fld>
            <a:endParaRPr lang="zh-CN" altLang="en-US" sz="1200"/>
          </a:p>
        </p:txBody>
      </p:sp>
    </p:spTree>
  </p:cSld>
  <p:clrMap bg1="dk1" tx1="dk1" bg2="dk1" tx2="dk1" accent1="dk1" accent2="dk1" accent3="dk1" accent4="dk1" accent5="dk1" accent6="dk1" hlink="dk1" folHlink="dk1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4" name="TextBox 1048603"/>
          <p:cNvSpPr txBox="1"/>
          <p:nvPr/>
        </p:nvSpPr>
        <p:spPr>
          <a:xfrm>
            <a:off x="3973512" y="8832850"/>
            <a:ext cx="3036887" cy="463550"/>
          </a:xfrm>
          <a:prstGeom prst="rect">
            <a:avLst/>
          </a:prstGeom>
          <a:noFill/>
          <a:ln>
            <a:noFill/>
          </a:ln>
        </p:spPr>
        <p:txBody>
          <a:bodyPr wrap="none" lIns="93171" tIns="46586" rIns="93171" bIns="46586" anchor="b"/>
          <a:lstStyle/>
          <a:p>
            <a:pPr lvl="0" algn="r"/>
            <a:fld id="{566ABCEB-ACFC-4714-9973-3DA970169C29}" type="slidenum">
              <a:rPr lang="zh-CN" altLang="en-US" sz="1200"/>
              <a:pPr lvl="0" algn="r"/>
              <a:t>2</a:t>
            </a:fld>
            <a:endParaRPr lang="zh-CN" altLang="en-US" sz="1200"/>
          </a:p>
        </p:txBody>
      </p:sp>
      <p:sp>
        <p:nvSpPr>
          <p:cNvPr id="1048605" name="Slide Image Placeholder 1048604"/>
          <p:cNvSpPr>
            <a:spLocks noGrp="1" noRot="1" noChangeAspect="1"/>
          </p:cNvSpPr>
          <p:nvPr>
            <p:ph type="sldImg"/>
          </p:nvPr>
        </p:nvSpPr>
        <p:spPr>
          <a:xfrm>
            <a:off x="1181100" y="696913"/>
            <a:ext cx="4648200" cy="3486150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endParaRPr/>
          </a:p>
        </p:txBody>
      </p:sp>
      <p:sp>
        <p:nvSpPr>
          <p:cNvPr id="1048606" name="Notes Placeholder 1048605"/>
          <p:cNvSpPr>
            <a:spLocks noGrp="1"/>
          </p:cNvSpPr>
          <p:nvPr>
            <p:ph type="body" idx="1"/>
          </p:nvPr>
        </p:nvSpPr>
        <p:spPr>
          <a:xfrm>
            <a:off x="933450" y="4416425"/>
            <a:ext cx="5143500" cy="4183062"/>
          </a:xfrm>
          <a:prstGeom prst="rect">
            <a:avLst/>
          </a:prstGeom>
          <a:noFill/>
        </p:spPr>
        <p:txBody>
          <a:bodyPr wrap="none" lIns="93171" tIns="46586" rIns="93171" bIns="46586" anchor="t"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9" name="TextBox 1048648"/>
          <p:cNvSpPr txBox="1"/>
          <p:nvPr/>
        </p:nvSpPr>
        <p:spPr>
          <a:xfrm>
            <a:off x="3973512" y="8832850"/>
            <a:ext cx="3036887" cy="463550"/>
          </a:xfrm>
          <a:prstGeom prst="rect">
            <a:avLst/>
          </a:prstGeom>
          <a:noFill/>
          <a:ln>
            <a:noFill/>
          </a:ln>
        </p:spPr>
        <p:txBody>
          <a:bodyPr wrap="none" lIns="93171" tIns="46586" rIns="93171" bIns="46586" anchor="b"/>
          <a:lstStyle/>
          <a:p>
            <a:pPr lvl="0" algn="r"/>
            <a:fld id="{566ABCEB-ACFC-4714-9973-3DA970169C29}" type="slidenum">
              <a:rPr lang="zh-CN" altLang="en-US" sz="1200"/>
              <a:pPr lvl="0" algn="r"/>
              <a:t>12</a:t>
            </a:fld>
            <a:endParaRPr lang="zh-CN" altLang="en-US" sz="1200"/>
          </a:p>
        </p:txBody>
      </p:sp>
      <p:sp>
        <p:nvSpPr>
          <p:cNvPr id="1048650" name="Slide Image Placeholder 1048649"/>
          <p:cNvSpPr>
            <a:spLocks noGrp="1" noRot="1" noChangeAspect="1"/>
          </p:cNvSpPr>
          <p:nvPr>
            <p:ph type="sldImg"/>
          </p:nvPr>
        </p:nvSpPr>
        <p:spPr>
          <a:xfrm>
            <a:off x="1181100" y="698500"/>
            <a:ext cx="4648200" cy="3486150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endParaRPr/>
          </a:p>
        </p:txBody>
      </p:sp>
      <p:sp>
        <p:nvSpPr>
          <p:cNvPr id="1048651" name="Notes Placeholder 1048650"/>
          <p:cNvSpPr>
            <a:spLocks noGrp="1"/>
          </p:cNvSpPr>
          <p:nvPr>
            <p:ph type="body" idx="1"/>
          </p:nvPr>
        </p:nvSpPr>
        <p:spPr>
          <a:xfrm>
            <a:off x="935037" y="4416425"/>
            <a:ext cx="5140325" cy="4181475"/>
          </a:xfrm>
          <a:prstGeom prst="rect">
            <a:avLst/>
          </a:prstGeom>
          <a:noFill/>
        </p:spPr>
        <p:txBody>
          <a:bodyPr wrap="none" lIns="93171" tIns="46586" rIns="93171" bIns="46586" anchor="t"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06" name="Notes Placeholder 1048805"/>
          <p:cNvSpPr>
            <a:spLocks noGrp="1"/>
          </p:cNvSpPr>
          <p:nvPr>
            <p:ph type="body"/>
          </p:nvPr>
        </p:nvSpPr>
        <p:spPr/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9" name="TextBox 1048658"/>
          <p:cNvSpPr txBox="1"/>
          <p:nvPr/>
        </p:nvSpPr>
        <p:spPr>
          <a:xfrm>
            <a:off x="3973512" y="8832850"/>
            <a:ext cx="3036887" cy="463550"/>
          </a:xfrm>
          <a:prstGeom prst="rect">
            <a:avLst/>
          </a:prstGeom>
          <a:noFill/>
          <a:ln>
            <a:noFill/>
          </a:ln>
        </p:spPr>
        <p:txBody>
          <a:bodyPr wrap="none" lIns="93171" tIns="46586" rIns="93171" bIns="46586" anchor="b"/>
          <a:lstStyle/>
          <a:p>
            <a:pPr lvl="0" algn="r"/>
            <a:fld id="{566ABCEB-ACFC-4714-9973-3DA970169C29}" type="slidenum">
              <a:rPr lang="zh-CN" altLang="en-US" sz="1200"/>
              <a:pPr lvl="0" algn="r"/>
              <a:t>17</a:t>
            </a:fld>
            <a:endParaRPr lang="zh-CN" altLang="en-US" sz="1200"/>
          </a:p>
        </p:txBody>
      </p:sp>
      <p:sp>
        <p:nvSpPr>
          <p:cNvPr id="1048660" name="Slide Image Placeholder 1048659"/>
          <p:cNvSpPr>
            <a:spLocks noGrp="1" noRot="1" noChangeAspect="1"/>
          </p:cNvSpPr>
          <p:nvPr>
            <p:ph type="sldImg"/>
          </p:nvPr>
        </p:nvSpPr>
        <p:spPr>
          <a:xfrm>
            <a:off x="1181100" y="698500"/>
            <a:ext cx="4648200" cy="3486150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endParaRPr/>
          </a:p>
        </p:txBody>
      </p:sp>
      <p:sp>
        <p:nvSpPr>
          <p:cNvPr id="1048661" name="Notes Placeholder 1048660"/>
          <p:cNvSpPr>
            <a:spLocks noGrp="1"/>
          </p:cNvSpPr>
          <p:nvPr>
            <p:ph type="body" idx="1"/>
          </p:nvPr>
        </p:nvSpPr>
        <p:spPr>
          <a:xfrm>
            <a:off x="935037" y="4416425"/>
            <a:ext cx="5140325" cy="4181475"/>
          </a:xfrm>
          <a:prstGeom prst="rect">
            <a:avLst/>
          </a:prstGeom>
          <a:noFill/>
        </p:spPr>
        <p:txBody>
          <a:bodyPr wrap="none" lIns="93171" tIns="46586" rIns="93171" bIns="46586" anchor="t"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4" name="TextBox 1048673"/>
          <p:cNvSpPr txBox="1"/>
          <p:nvPr/>
        </p:nvSpPr>
        <p:spPr>
          <a:xfrm>
            <a:off x="3973512" y="8832850"/>
            <a:ext cx="3036887" cy="463550"/>
          </a:xfrm>
          <a:prstGeom prst="rect">
            <a:avLst/>
          </a:prstGeom>
          <a:noFill/>
          <a:ln>
            <a:noFill/>
          </a:ln>
        </p:spPr>
        <p:txBody>
          <a:bodyPr wrap="none" lIns="93171" tIns="46586" rIns="93171" bIns="46586" anchor="b"/>
          <a:lstStyle/>
          <a:p>
            <a:pPr lvl="0" algn="r"/>
            <a:fld id="{566ABCEB-ACFC-4714-9973-3DA970169C29}" type="slidenum">
              <a:rPr lang="zh-CN" altLang="en-US" sz="1200"/>
              <a:pPr lvl="0" algn="r"/>
              <a:t>29</a:t>
            </a:fld>
            <a:endParaRPr lang="zh-CN" altLang="en-US" sz="1200"/>
          </a:p>
        </p:txBody>
      </p:sp>
      <p:sp>
        <p:nvSpPr>
          <p:cNvPr id="1048675" name="Slide Image Placeholder 1048674"/>
          <p:cNvSpPr>
            <a:spLocks noGrp="1" noRot="1" noChangeAspect="1"/>
          </p:cNvSpPr>
          <p:nvPr>
            <p:ph type="sldImg"/>
          </p:nvPr>
        </p:nvSpPr>
        <p:spPr>
          <a:xfrm>
            <a:off x="1181100" y="698500"/>
            <a:ext cx="4648200" cy="3486150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endParaRPr/>
          </a:p>
        </p:txBody>
      </p:sp>
      <p:sp>
        <p:nvSpPr>
          <p:cNvPr id="1048676" name="Notes Placeholder 1048675"/>
          <p:cNvSpPr>
            <a:spLocks noGrp="1"/>
          </p:cNvSpPr>
          <p:nvPr>
            <p:ph type="body" idx="1"/>
          </p:nvPr>
        </p:nvSpPr>
        <p:spPr>
          <a:xfrm>
            <a:off x="935037" y="4416425"/>
            <a:ext cx="5140325" cy="4181475"/>
          </a:xfrm>
          <a:prstGeom prst="rect">
            <a:avLst/>
          </a:prstGeom>
          <a:noFill/>
        </p:spPr>
        <p:txBody>
          <a:bodyPr wrap="none" lIns="93171" tIns="46586" rIns="93171" bIns="46586" anchor="t"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8" name="TextBox 1048687"/>
          <p:cNvSpPr txBox="1"/>
          <p:nvPr/>
        </p:nvSpPr>
        <p:spPr>
          <a:xfrm>
            <a:off x="3973512" y="8832850"/>
            <a:ext cx="3036887" cy="463550"/>
          </a:xfrm>
          <a:prstGeom prst="rect">
            <a:avLst/>
          </a:prstGeom>
          <a:noFill/>
          <a:ln>
            <a:noFill/>
          </a:ln>
        </p:spPr>
        <p:txBody>
          <a:bodyPr wrap="none" lIns="93171" tIns="46586" rIns="93171" bIns="46586" anchor="b"/>
          <a:lstStyle/>
          <a:p>
            <a:pPr lvl="0" algn="r"/>
            <a:fld id="{566ABCEB-ACFC-4714-9973-3DA970169C29}" type="slidenum">
              <a:rPr lang="zh-CN" altLang="en-US" sz="1200"/>
              <a:pPr lvl="0" algn="r"/>
              <a:t>38</a:t>
            </a:fld>
            <a:endParaRPr lang="zh-CN" altLang="en-US" sz="1200"/>
          </a:p>
        </p:txBody>
      </p:sp>
      <p:sp>
        <p:nvSpPr>
          <p:cNvPr id="1048689" name="Slide Image Placeholder 1048688"/>
          <p:cNvSpPr>
            <a:spLocks noGrp="1" noRot="1" noChangeAspect="1"/>
          </p:cNvSpPr>
          <p:nvPr>
            <p:ph type="sldImg"/>
          </p:nvPr>
        </p:nvSpPr>
        <p:spPr>
          <a:xfrm>
            <a:off x="1181100" y="698500"/>
            <a:ext cx="4648200" cy="3486150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endParaRPr/>
          </a:p>
        </p:txBody>
      </p:sp>
      <p:sp>
        <p:nvSpPr>
          <p:cNvPr id="1048690" name="Notes Placeholder 1048689"/>
          <p:cNvSpPr>
            <a:spLocks noGrp="1"/>
          </p:cNvSpPr>
          <p:nvPr>
            <p:ph type="body" idx="1"/>
          </p:nvPr>
        </p:nvSpPr>
        <p:spPr>
          <a:xfrm>
            <a:off x="935037" y="4416425"/>
            <a:ext cx="5140325" cy="4181475"/>
          </a:xfrm>
          <a:prstGeom prst="rect">
            <a:avLst/>
          </a:prstGeom>
          <a:noFill/>
        </p:spPr>
        <p:txBody>
          <a:bodyPr wrap="none" lIns="93171" tIns="46586" rIns="93171" bIns="46586" anchor="t"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94" name="TextBox 1048693"/>
          <p:cNvSpPr txBox="1"/>
          <p:nvPr/>
        </p:nvSpPr>
        <p:spPr>
          <a:xfrm>
            <a:off x="3973512" y="8832850"/>
            <a:ext cx="3036887" cy="463550"/>
          </a:xfrm>
          <a:prstGeom prst="rect">
            <a:avLst/>
          </a:prstGeom>
          <a:noFill/>
          <a:ln>
            <a:noFill/>
          </a:ln>
        </p:spPr>
        <p:txBody>
          <a:bodyPr wrap="none" lIns="93171" tIns="46586" rIns="93171" bIns="46586" anchor="b"/>
          <a:lstStyle/>
          <a:p>
            <a:pPr lvl="0" algn="r"/>
            <a:fld id="{566ABCEB-ACFC-4714-9973-3DA970169C29}" type="slidenum">
              <a:rPr lang="zh-CN" altLang="en-US" sz="1200"/>
              <a:pPr lvl="0" algn="r"/>
              <a:t>40</a:t>
            </a:fld>
            <a:endParaRPr lang="zh-CN" altLang="en-US" sz="1200"/>
          </a:p>
        </p:txBody>
      </p:sp>
      <p:sp>
        <p:nvSpPr>
          <p:cNvPr id="1048695" name="Slide Image Placeholder 1048694"/>
          <p:cNvSpPr>
            <a:spLocks noGrp="1" noRot="1" noChangeAspect="1"/>
          </p:cNvSpPr>
          <p:nvPr>
            <p:ph type="sldImg"/>
          </p:nvPr>
        </p:nvSpPr>
        <p:spPr>
          <a:xfrm>
            <a:off x="1181100" y="698500"/>
            <a:ext cx="4648200" cy="3486150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endParaRPr/>
          </a:p>
        </p:txBody>
      </p:sp>
      <p:sp>
        <p:nvSpPr>
          <p:cNvPr id="1048696" name="Notes Placeholder 1048695"/>
          <p:cNvSpPr>
            <a:spLocks noGrp="1"/>
          </p:cNvSpPr>
          <p:nvPr>
            <p:ph type="body" idx="1"/>
          </p:nvPr>
        </p:nvSpPr>
        <p:spPr>
          <a:xfrm>
            <a:off x="935037" y="4416425"/>
            <a:ext cx="5140325" cy="4181475"/>
          </a:xfrm>
          <a:prstGeom prst="rect">
            <a:avLst/>
          </a:prstGeom>
          <a:noFill/>
        </p:spPr>
        <p:txBody>
          <a:bodyPr wrap="none" lIns="93171" tIns="46586" rIns="93171" bIns="46586" anchor="t"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99" name="TextBox 1048698"/>
          <p:cNvSpPr txBox="1"/>
          <p:nvPr/>
        </p:nvSpPr>
        <p:spPr>
          <a:xfrm>
            <a:off x="3973512" y="8832850"/>
            <a:ext cx="3036887" cy="463550"/>
          </a:xfrm>
          <a:prstGeom prst="rect">
            <a:avLst/>
          </a:prstGeom>
          <a:noFill/>
          <a:ln>
            <a:noFill/>
          </a:ln>
        </p:spPr>
        <p:txBody>
          <a:bodyPr wrap="none" lIns="93171" tIns="46586" rIns="93171" bIns="46586" anchor="b"/>
          <a:lstStyle/>
          <a:p>
            <a:pPr lvl="0" algn="r"/>
            <a:fld id="{566ABCEB-ACFC-4714-9973-3DA970169C29}" type="slidenum">
              <a:rPr lang="zh-CN" altLang="en-US" sz="1200"/>
              <a:pPr lvl="0" algn="r"/>
              <a:t>41</a:t>
            </a:fld>
            <a:endParaRPr lang="zh-CN" altLang="en-US" sz="1200"/>
          </a:p>
        </p:txBody>
      </p:sp>
      <p:sp>
        <p:nvSpPr>
          <p:cNvPr id="1048700" name="Slide Image Placeholder 1048699"/>
          <p:cNvSpPr>
            <a:spLocks noGrp="1" noRot="1" noChangeAspect="1"/>
          </p:cNvSpPr>
          <p:nvPr>
            <p:ph type="sldImg"/>
          </p:nvPr>
        </p:nvSpPr>
        <p:spPr>
          <a:xfrm>
            <a:off x="1181100" y="698500"/>
            <a:ext cx="4648200" cy="3486150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endParaRPr/>
          </a:p>
        </p:txBody>
      </p:sp>
      <p:sp>
        <p:nvSpPr>
          <p:cNvPr id="1048701" name="Notes Placeholder 1048700"/>
          <p:cNvSpPr>
            <a:spLocks noGrp="1"/>
          </p:cNvSpPr>
          <p:nvPr>
            <p:ph type="body" idx="1"/>
          </p:nvPr>
        </p:nvSpPr>
        <p:spPr>
          <a:xfrm>
            <a:off x="935037" y="4416425"/>
            <a:ext cx="5140325" cy="4181475"/>
          </a:xfrm>
          <a:prstGeom prst="rect">
            <a:avLst/>
          </a:prstGeom>
          <a:noFill/>
        </p:spPr>
        <p:txBody>
          <a:bodyPr wrap="none" lIns="93171" tIns="46586" rIns="93171" bIns="46586" anchor="t"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04" name="TextBox 1048703"/>
          <p:cNvSpPr txBox="1"/>
          <p:nvPr/>
        </p:nvSpPr>
        <p:spPr>
          <a:xfrm>
            <a:off x="3973512" y="8832850"/>
            <a:ext cx="3036887" cy="463550"/>
          </a:xfrm>
          <a:prstGeom prst="rect">
            <a:avLst/>
          </a:prstGeom>
          <a:noFill/>
          <a:ln>
            <a:noFill/>
          </a:ln>
        </p:spPr>
        <p:txBody>
          <a:bodyPr wrap="none" lIns="93171" tIns="46586" rIns="93171" bIns="46586" anchor="b"/>
          <a:lstStyle/>
          <a:p>
            <a:pPr lvl="0" algn="r"/>
            <a:fld id="{566ABCEB-ACFC-4714-9973-3DA970169C29}" type="slidenum">
              <a:rPr lang="zh-CN" altLang="en-US" sz="1200"/>
              <a:pPr lvl="0" algn="r"/>
              <a:t>42</a:t>
            </a:fld>
            <a:endParaRPr lang="zh-CN" altLang="en-US" sz="1200"/>
          </a:p>
        </p:txBody>
      </p:sp>
      <p:sp>
        <p:nvSpPr>
          <p:cNvPr id="1048705" name="Slide Image Placeholder 1048704"/>
          <p:cNvSpPr>
            <a:spLocks noGrp="1" noRot="1" noChangeAspect="1"/>
          </p:cNvSpPr>
          <p:nvPr>
            <p:ph type="sldImg"/>
          </p:nvPr>
        </p:nvSpPr>
        <p:spPr>
          <a:xfrm>
            <a:off x="1181100" y="698500"/>
            <a:ext cx="4648200" cy="3486150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endParaRPr/>
          </a:p>
        </p:txBody>
      </p:sp>
      <p:sp>
        <p:nvSpPr>
          <p:cNvPr id="1048706" name="Notes Placeholder 1048705"/>
          <p:cNvSpPr>
            <a:spLocks noGrp="1"/>
          </p:cNvSpPr>
          <p:nvPr>
            <p:ph type="body" idx="1"/>
          </p:nvPr>
        </p:nvSpPr>
        <p:spPr>
          <a:xfrm>
            <a:off x="935037" y="4416425"/>
            <a:ext cx="5140325" cy="4181475"/>
          </a:xfrm>
          <a:prstGeom prst="rect">
            <a:avLst/>
          </a:prstGeom>
          <a:noFill/>
        </p:spPr>
        <p:txBody>
          <a:bodyPr wrap="none" lIns="93171" tIns="46586" rIns="93171" bIns="46586" anchor="t"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09" name="TextBox 1048708"/>
          <p:cNvSpPr txBox="1"/>
          <p:nvPr/>
        </p:nvSpPr>
        <p:spPr>
          <a:xfrm>
            <a:off x="3973512" y="8832850"/>
            <a:ext cx="3036887" cy="463550"/>
          </a:xfrm>
          <a:prstGeom prst="rect">
            <a:avLst/>
          </a:prstGeom>
          <a:noFill/>
          <a:ln>
            <a:noFill/>
          </a:ln>
        </p:spPr>
        <p:txBody>
          <a:bodyPr wrap="none" lIns="93171" tIns="46586" rIns="93171" bIns="46586" anchor="b"/>
          <a:lstStyle/>
          <a:p>
            <a:pPr lvl="0" algn="r"/>
            <a:fld id="{566ABCEB-ACFC-4714-9973-3DA970169C29}" type="slidenum">
              <a:rPr lang="zh-CN" altLang="en-US" sz="1200"/>
              <a:pPr lvl="0" algn="r"/>
              <a:t>43</a:t>
            </a:fld>
            <a:endParaRPr lang="zh-CN" altLang="en-US" sz="1200"/>
          </a:p>
        </p:txBody>
      </p:sp>
      <p:sp>
        <p:nvSpPr>
          <p:cNvPr id="1048710" name="Slide Image Placeholder 1048709"/>
          <p:cNvSpPr>
            <a:spLocks noGrp="1" noRot="1" noChangeAspect="1"/>
          </p:cNvSpPr>
          <p:nvPr>
            <p:ph type="sldImg"/>
          </p:nvPr>
        </p:nvSpPr>
        <p:spPr>
          <a:xfrm>
            <a:off x="1181100" y="698500"/>
            <a:ext cx="4648200" cy="3486150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endParaRPr/>
          </a:p>
        </p:txBody>
      </p:sp>
      <p:sp>
        <p:nvSpPr>
          <p:cNvPr id="1048711" name="Notes Placeholder 1048710"/>
          <p:cNvSpPr>
            <a:spLocks noGrp="1"/>
          </p:cNvSpPr>
          <p:nvPr>
            <p:ph type="body" idx="1"/>
          </p:nvPr>
        </p:nvSpPr>
        <p:spPr>
          <a:xfrm>
            <a:off x="935037" y="4416425"/>
            <a:ext cx="5140325" cy="4181475"/>
          </a:xfrm>
          <a:prstGeom prst="rect">
            <a:avLst/>
          </a:prstGeom>
          <a:noFill/>
        </p:spPr>
        <p:txBody>
          <a:bodyPr wrap="none" lIns="93171" tIns="46586" rIns="93171" bIns="46586" anchor="t"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15" name="TextBox 1048714"/>
          <p:cNvSpPr txBox="1"/>
          <p:nvPr/>
        </p:nvSpPr>
        <p:spPr>
          <a:xfrm>
            <a:off x="3973512" y="8832850"/>
            <a:ext cx="3036887" cy="463550"/>
          </a:xfrm>
          <a:prstGeom prst="rect">
            <a:avLst/>
          </a:prstGeom>
          <a:noFill/>
          <a:ln>
            <a:noFill/>
          </a:ln>
        </p:spPr>
        <p:txBody>
          <a:bodyPr wrap="none" lIns="93171" tIns="46586" rIns="93171" bIns="46586" anchor="b"/>
          <a:lstStyle/>
          <a:p>
            <a:pPr lvl="0" algn="r"/>
            <a:fld id="{566ABCEB-ACFC-4714-9973-3DA970169C29}" type="slidenum">
              <a:rPr lang="zh-CN" altLang="en-US" sz="1200"/>
              <a:pPr lvl="0" algn="r"/>
              <a:t>45</a:t>
            </a:fld>
            <a:endParaRPr lang="zh-CN" altLang="en-US" sz="1200"/>
          </a:p>
        </p:txBody>
      </p:sp>
      <p:sp>
        <p:nvSpPr>
          <p:cNvPr id="1048716" name="Slide Image Placeholder 1048715"/>
          <p:cNvSpPr>
            <a:spLocks noGrp="1" noRot="1" noChangeAspect="1"/>
          </p:cNvSpPr>
          <p:nvPr>
            <p:ph type="sldImg"/>
          </p:nvPr>
        </p:nvSpPr>
        <p:spPr>
          <a:xfrm>
            <a:off x="1181100" y="698500"/>
            <a:ext cx="4648200" cy="3486150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endParaRPr/>
          </a:p>
        </p:txBody>
      </p:sp>
      <p:sp>
        <p:nvSpPr>
          <p:cNvPr id="1048717" name="Notes Placeholder 1048716"/>
          <p:cNvSpPr>
            <a:spLocks noGrp="1"/>
          </p:cNvSpPr>
          <p:nvPr>
            <p:ph type="body" idx="1"/>
          </p:nvPr>
        </p:nvSpPr>
        <p:spPr>
          <a:xfrm>
            <a:off x="935037" y="4416425"/>
            <a:ext cx="5140325" cy="4181475"/>
          </a:xfrm>
          <a:prstGeom prst="rect">
            <a:avLst/>
          </a:prstGeom>
          <a:noFill/>
        </p:spPr>
        <p:txBody>
          <a:bodyPr wrap="none" lIns="93171" tIns="46586" rIns="93171" bIns="46586" anchor="t"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9" name="TextBox 1048608"/>
          <p:cNvSpPr txBox="1"/>
          <p:nvPr/>
        </p:nvSpPr>
        <p:spPr>
          <a:xfrm>
            <a:off x="3973512" y="8832850"/>
            <a:ext cx="3036887" cy="463550"/>
          </a:xfrm>
          <a:prstGeom prst="rect">
            <a:avLst/>
          </a:prstGeom>
          <a:noFill/>
          <a:ln>
            <a:noFill/>
          </a:ln>
        </p:spPr>
        <p:txBody>
          <a:bodyPr wrap="none" lIns="93171" tIns="46586" rIns="93171" bIns="46586" anchor="b"/>
          <a:lstStyle/>
          <a:p>
            <a:pPr lvl="0" algn="r"/>
            <a:fld id="{566ABCEB-ACFC-4714-9973-3DA970169C29}" type="slidenum">
              <a:rPr lang="zh-CN" altLang="en-US" sz="1200"/>
              <a:pPr lvl="0" algn="r"/>
              <a:t>3</a:t>
            </a:fld>
            <a:endParaRPr lang="zh-CN" altLang="en-US" sz="1200"/>
          </a:p>
        </p:txBody>
      </p:sp>
      <p:sp>
        <p:nvSpPr>
          <p:cNvPr id="1048610" name="Slide Image Placeholder 1048609"/>
          <p:cNvSpPr>
            <a:spLocks noGrp="1" noRot="1" noChangeAspect="1"/>
          </p:cNvSpPr>
          <p:nvPr>
            <p:ph type="sldImg"/>
          </p:nvPr>
        </p:nvSpPr>
        <p:spPr>
          <a:xfrm>
            <a:off x="1181100" y="698500"/>
            <a:ext cx="4648200" cy="3486150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endParaRPr/>
          </a:p>
        </p:txBody>
      </p:sp>
      <p:sp>
        <p:nvSpPr>
          <p:cNvPr id="1048611" name="Notes Placeholder 1048610"/>
          <p:cNvSpPr>
            <a:spLocks noGrp="1"/>
          </p:cNvSpPr>
          <p:nvPr>
            <p:ph type="body" idx="1"/>
          </p:nvPr>
        </p:nvSpPr>
        <p:spPr>
          <a:xfrm>
            <a:off x="935037" y="4416425"/>
            <a:ext cx="5140325" cy="4181475"/>
          </a:xfrm>
          <a:prstGeom prst="rect">
            <a:avLst/>
          </a:prstGeom>
          <a:noFill/>
        </p:spPr>
        <p:txBody>
          <a:bodyPr wrap="none" lIns="93171" tIns="46586" rIns="93171" bIns="46586" anchor="t"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20" name="TextBox 1048719"/>
          <p:cNvSpPr txBox="1"/>
          <p:nvPr/>
        </p:nvSpPr>
        <p:spPr>
          <a:xfrm>
            <a:off x="3973512" y="8832850"/>
            <a:ext cx="3036887" cy="463550"/>
          </a:xfrm>
          <a:prstGeom prst="rect">
            <a:avLst/>
          </a:prstGeom>
          <a:noFill/>
          <a:ln>
            <a:noFill/>
          </a:ln>
        </p:spPr>
        <p:txBody>
          <a:bodyPr wrap="none" lIns="93171" tIns="46586" rIns="93171" bIns="46586" anchor="b"/>
          <a:lstStyle/>
          <a:p>
            <a:pPr lvl="0" algn="r"/>
            <a:fld id="{566ABCEB-ACFC-4714-9973-3DA970169C29}" type="slidenum">
              <a:rPr lang="zh-CN" altLang="en-US" sz="1200"/>
              <a:pPr lvl="0" algn="r"/>
              <a:t>46</a:t>
            </a:fld>
            <a:endParaRPr lang="zh-CN" altLang="en-US" sz="1200"/>
          </a:p>
        </p:txBody>
      </p:sp>
      <p:sp>
        <p:nvSpPr>
          <p:cNvPr id="1048721" name="Slide Image Placeholder 1048720"/>
          <p:cNvSpPr>
            <a:spLocks noGrp="1" noRot="1" noChangeAspect="1"/>
          </p:cNvSpPr>
          <p:nvPr>
            <p:ph type="sldImg"/>
          </p:nvPr>
        </p:nvSpPr>
        <p:spPr>
          <a:xfrm>
            <a:off x="1181100" y="698500"/>
            <a:ext cx="4648200" cy="3486150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endParaRPr/>
          </a:p>
        </p:txBody>
      </p:sp>
      <p:sp>
        <p:nvSpPr>
          <p:cNvPr id="1048722" name="Notes Placeholder 1048721"/>
          <p:cNvSpPr>
            <a:spLocks noGrp="1"/>
          </p:cNvSpPr>
          <p:nvPr>
            <p:ph type="body" idx="1"/>
          </p:nvPr>
        </p:nvSpPr>
        <p:spPr>
          <a:xfrm>
            <a:off x="935037" y="4416425"/>
            <a:ext cx="5140325" cy="4181475"/>
          </a:xfrm>
          <a:prstGeom prst="rect">
            <a:avLst/>
          </a:prstGeom>
          <a:noFill/>
        </p:spPr>
        <p:txBody>
          <a:bodyPr wrap="none" lIns="93171" tIns="46586" rIns="93171" bIns="46586" anchor="t"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30" name="Slide Image Placeholder 1048729"/>
          <p:cNvSpPr>
            <a:spLocks noGrp="1" noRot="1" noChangeAspect="1"/>
          </p:cNvSpPr>
          <p:nvPr>
            <p:ph type="sldImg"/>
          </p:nvPr>
        </p:nvSpPr>
        <p:spPr>
          <a:xfrm>
            <a:off x="1181100" y="698500"/>
            <a:ext cx="4648200" cy="3486150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endParaRPr/>
          </a:p>
        </p:txBody>
      </p:sp>
      <p:sp>
        <p:nvSpPr>
          <p:cNvPr id="1048731" name="Notes Placeholder 1048730"/>
          <p:cNvSpPr>
            <a:spLocks noGrp="1"/>
          </p:cNvSpPr>
          <p:nvPr>
            <p:ph type="body" idx="1"/>
          </p:nvPr>
        </p:nvSpPr>
        <p:spPr>
          <a:xfrm>
            <a:off x="935037" y="4416425"/>
            <a:ext cx="5140325" cy="4181475"/>
          </a:xfrm>
          <a:prstGeom prst="rect">
            <a:avLst/>
          </a:prstGeom>
        </p:spPr>
        <p:txBody>
          <a:bodyPr wrap="none" lIns="93171" tIns="46586" rIns="93171" bIns="46586" anchor="t"/>
          <a:lstStyle/>
          <a:p>
            <a:endParaRPr lang="zh-CN" altLang="en-US"/>
          </a:p>
        </p:txBody>
      </p:sp>
      <p:sp>
        <p:nvSpPr>
          <p:cNvPr id="1048732" name="TextBox 1048731"/>
          <p:cNvSpPr txBox="1"/>
          <p:nvPr/>
        </p:nvSpPr>
        <p:spPr>
          <a:xfrm>
            <a:off x="3973512" y="8832850"/>
            <a:ext cx="3036887" cy="463550"/>
          </a:xfrm>
          <a:prstGeom prst="rect">
            <a:avLst/>
          </a:prstGeom>
          <a:noFill/>
          <a:ln>
            <a:noFill/>
          </a:ln>
        </p:spPr>
        <p:txBody>
          <a:bodyPr wrap="none" lIns="93171" tIns="46586" rIns="93171" bIns="46586" anchor="b"/>
          <a:lstStyle/>
          <a:p>
            <a:pPr lvl="0" algn="r"/>
            <a:fld id="{566ABCEB-ACFC-4714-9973-3DA970169C29}" type="slidenum">
              <a:rPr lang="zh-CN" altLang="en-US" sz="1200"/>
              <a:pPr lvl="0" algn="r"/>
              <a:t>52</a:t>
            </a:fld>
            <a:endParaRPr lang="zh-CN" altLang="en-US" sz="120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28688"/>
            <a:fld id="{EE874E4F-23D0-4A4B-89B0-7B413C24D30E}" type="slidenum">
              <a:rPr lang="en-US" altLang="en-US" smtClean="0">
                <a:ea typeface="ＭＳ Ｐゴシック" pitchFamily="34" charset="-128"/>
              </a:rPr>
              <a:pPr defTabSz="928688"/>
              <a:t>57</a:t>
            </a:fld>
            <a:endParaRPr lang="en-US" altLang="en-US" smtClean="0">
              <a:ea typeface="ＭＳ Ｐゴシック" pitchFamily="34" charset="-128"/>
            </a:endParaRPr>
          </a:p>
        </p:txBody>
      </p:sp>
      <p:sp>
        <p:nvSpPr>
          <p:cNvPr id="101379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450" y="4416425"/>
            <a:ext cx="5143500" cy="4181475"/>
          </a:xfrm>
          <a:noFill/>
          <a:ln/>
        </p:spPr>
        <p:txBody>
          <a:bodyPr/>
          <a:lstStyle/>
          <a:p>
            <a:endParaRPr lang="en-US" altLang="en-US" smtClean="0">
              <a:latin typeface="Times New Roman" pitchFamily="18" charset="0"/>
              <a:ea typeface="ＭＳ Ｐゴシック" pitchFamily="34" charset="-128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SRM University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28688"/>
            <a:fld id="{3EAD9802-DF9C-4391-8F3B-FD23D89972B3}" type="slidenum">
              <a:rPr lang="en-US" altLang="en-US" smtClean="0">
                <a:ea typeface="ＭＳ Ｐゴシック" pitchFamily="34" charset="-128"/>
              </a:rPr>
              <a:pPr defTabSz="928688"/>
              <a:t>58</a:t>
            </a:fld>
            <a:endParaRPr lang="en-US" altLang="en-US" smtClean="0">
              <a:ea typeface="ＭＳ Ｐゴシック" pitchFamily="34" charset="-128"/>
            </a:endParaRPr>
          </a:p>
        </p:txBody>
      </p:sp>
      <p:sp>
        <p:nvSpPr>
          <p:cNvPr id="102403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450" y="4416425"/>
            <a:ext cx="5143500" cy="4181475"/>
          </a:xfrm>
          <a:noFill/>
          <a:ln/>
        </p:spPr>
        <p:txBody>
          <a:bodyPr/>
          <a:lstStyle/>
          <a:p>
            <a:endParaRPr lang="en-US" altLang="en-US" smtClean="0">
              <a:latin typeface="Times New Roman" pitchFamily="18" charset="0"/>
              <a:ea typeface="ＭＳ Ｐゴシック" pitchFamily="34" charset="-128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SRM University</a:t>
            </a: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28688"/>
            <a:fld id="{27B00A66-7991-4B94-A787-080541859526}" type="slidenum">
              <a:rPr lang="en-US" altLang="en-US" smtClean="0">
                <a:ea typeface="ＭＳ Ｐゴシック" pitchFamily="34" charset="-128"/>
              </a:rPr>
              <a:pPr defTabSz="928688"/>
              <a:t>59</a:t>
            </a:fld>
            <a:endParaRPr lang="en-US" altLang="en-US" smtClean="0">
              <a:ea typeface="ＭＳ Ｐゴシック" pitchFamily="34" charset="-128"/>
            </a:endParaRPr>
          </a:p>
        </p:txBody>
      </p:sp>
      <p:sp>
        <p:nvSpPr>
          <p:cNvPr id="103427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450" y="4416425"/>
            <a:ext cx="5143500" cy="4181475"/>
          </a:xfrm>
          <a:noFill/>
          <a:ln/>
        </p:spPr>
        <p:txBody>
          <a:bodyPr/>
          <a:lstStyle/>
          <a:p>
            <a:endParaRPr lang="en-US" altLang="en-US" smtClean="0">
              <a:latin typeface="Times New Roman" pitchFamily="18" charset="0"/>
              <a:ea typeface="ＭＳ Ｐゴシック" pitchFamily="34" charset="-128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SRM University</a:t>
            </a: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28688"/>
            <a:fld id="{65A0FF42-0F3D-450C-914D-ED39011B4144}" type="slidenum">
              <a:rPr lang="en-US" altLang="en-US" smtClean="0">
                <a:ea typeface="ＭＳ Ｐゴシック" pitchFamily="34" charset="-128"/>
              </a:rPr>
              <a:pPr defTabSz="928688"/>
              <a:t>60</a:t>
            </a:fld>
            <a:endParaRPr lang="en-US" altLang="en-US" smtClean="0">
              <a:ea typeface="ＭＳ Ｐゴシック" pitchFamily="34" charset="-128"/>
            </a:endParaRPr>
          </a:p>
        </p:txBody>
      </p:sp>
      <p:sp>
        <p:nvSpPr>
          <p:cNvPr id="104451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45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450" y="4416425"/>
            <a:ext cx="5143500" cy="4181475"/>
          </a:xfrm>
          <a:noFill/>
          <a:ln/>
        </p:spPr>
        <p:txBody>
          <a:bodyPr/>
          <a:lstStyle/>
          <a:p>
            <a:endParaRPr lang="en-US" altLang="en-US" smtClean="0">
              <a:latin typeface="Times New Roman" pitchFamily="18" charset="0"/>
              <a:ea typeface="ＭＳ Ｐゴシック" pitchFamily="34" charset="-128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SRM University</a:t>
            </a: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28688"/>
            <a:fld id="{790C5593-5B89-4D6D-800C-233428AC6489}" type="slidenum">
              <a:rPr lang="en-US" altLang="en-US" smtClean="0">
                <a:ea typeface="ＭＳ Ｐゴシック" pitchFamily="34" charset="-128"/>
              </a:rPr>
              <a:pPr defTabSz="928688"/>
              <a:t>61</a:t>
            </a:fld>
            <a:endParaRPr lang="en-US" altLang="en-US" smtClean="0">
              <a:ea typeface="ＭＳ Ｐゴシック" pitchFamily="34" charset="-128"/>
            </a:endParaRPr>
          </a:p>
        </p:txBody>
      </p:sp>
      <p:sp>
        <p:nvSpPr>
          <p:cNvPr id="105475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547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450" y="4416425"/>
            <a:ext cx="5143500" cy="4181475"/>
          </a:xfrm>
          <a:noFill/>
          <a:ln/>
        </p:spPr>
        <p:txBody>
          <a:bodyPr/>
          <a:lstStyle/>
          <a:p>
            <a:endParaRPr lang="en-US" altLang="en-US" smtClean="0">
              <a:latin typeface="Times New Roman" pitchFamily="18" charset="0"/>
              <a:ea typeface="ＭＳ Ｐゴシック" pitchFamily="34" charset="-128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SRM University</a:t>
            </a: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28688"/>
            <a:fld id="{FFBFBEFD-401A-455C-A58B-701B7BB0B2D6}" type="slidenum">
              <a:rPr lang="en-US" altLang="en-US" smtClean="0">
                <a:ea typeface="ＭＳ Ｐゴシック" pitchFamily="34" charset="-128"/>
              </a:rPr>
              <a:pPr defTabSz="928688"/>
              <a:t>62</a:t>
            </a:fld>
            <a:endParaRPr lang="en-US" altLang="en-US" smtClean="0">
              <a:ea typeface="ＭＳ Ｐゴシック" pitchFamily="34" charset="-128"/>
            </a:endParaRPr>
          </a:p>
        </p:txBody>
      </p:sp>
      <p:sp>
        <p:nvSpPr>
          <p:cNvPr id="106499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65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450" y="4416425"/>
            <a:ext cx="5143500" cy="4181475"/>
          </a:xfrm>
          <a:noFill/>
          <a:ln/>
        </p:spPr>
        <p:txBody>
          <a:bodyPr/>
          <a:lstStyle/>
          <a:p>
            <a:endParaRPr lang="en-US" altLang="en-US" smtClean="0">
              <a:latin typeface="Times New Roman" pitchFamily="18" charset="0"/>
              <a:ea typeface="ＭＳ Ｐゴシック" pitchFamily="34" charset="-128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SRM University</a:t>
            </a: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28688"/>
            <a:fld id="{24106169-F6D0-4EE0-AAC3-44C5C35FBCC0}" type="slidenum">
              <a:rPr lang="en-US" altLang="en-US" smtClean="0">
                <a:ea typeface="ＭＳ Ｐゴシック" pitchFamily="34" charset="-128"/>
              </a:rPr>
              <a:pPr defTabSz="928688"/>
              <a:t>63</a:t>
            </a:fld>
            <a:endParaRPr lang="en-US" altLang="en-US" smtClean="0">
              <a:ea typeface="ＭＳ Ｐゴシック" pitchFamily="34" charset="-128"/>
            </a:endParaRPr>
          </a:p>
        </p:txBody>
      </p:sp>
      <p:sp>
        <p:nvSpPr>
          <p:cNvPr id="107523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75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450" y="4416425"/>
            <a:ext cx="5143500" cy="4181475"/>
          </a:xfrm>
          <a:noFill/>
          <a:ln/>
        </p:spPr>
        <p:txBody>
          <a:bodyPr/>
          <a:lstStyle/>
          <a:p>
            <a:endParaRPr lang="en-US" altLang="en-US" smtClean="0">
              <a:latin typeface="Times New Roman" pitchFamily="18" charset="0"/>
              <a:ea typeface="ＭＳ Ｐゴシック" pitchFamily="34" charset="-128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SRM University</a:t>
            </a: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28688"/>
            <a:fld id="{8E6654B8-469C-400E-914D-2BD8D59B78B3}" type="slidenum">
              <a:rPr lang="en-US" altLang="en-US" smtClean="0">
                <a:ea typeface="ＭＳ Ｐゴシック" pitchFamily="34" charset="-128"/>
              </a:rPr>
              <a:pPr defTabSz="928688"/>
              <a:t>64</a:t>
            </a:fld>
            <a:endParaRPr lang="en-US" altLang="en-US" smtClean="0">
              <a:ea typeface="ＭＳ Ｐゴシック" pitchFamily="34" charset="-128"/>
            </a:endParaRPr>
          </a:p>
        </p:txBody>
      </p:sp>
      <p:sp>
        <p:nvSpPr>
          <p:cNvPr id="108547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450" y="4416425"/>
            <a:ext cx="5143500" cy="4181475"/>
          </a:xfrm>
          <a:noFill/>
          <a:ln/>
        </p:spPr>
        <p:txBody>
          <a:bodyPr/>
          <a:lstStyle/>
          <a:p>
            <a:endParaRPr lang="en-US" altLang="en-US" smtClean="0">
              <a:latin typeface="Times New Roman" pitchFamily="18" charset="0"/>
              <a:ea typeface="ＭＳ Ｐゴシック" pitchFamily="34" charset="-128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SRM University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4" name="TextBox 1048613"/>
          <p:cNvSpPr txBox="1"/>
          <p:nvPr/>
        </p:nvSpPr>
        <p:spPr>
          <a:xfrm>
            <a:off x="3973512" y="8832850"/>
            <a:ext cx="3036887" cy="463550"/>
          </a:xfrm>
          <a:prstGeom prst="rect">
            <a:avLst/>
          </a:prstGeom>
          <a:noFill/>
          <a:ln>
            <a:noFill/>
          </a:ln>
        </p:spPr>
        <p:txBody>
          <a:bodyPr wrap="none" lIns="93171" tIns="46586" rIns="93171" bIns="46586" anchor="b"/>
          <a:lstStyle/>
          <a:p>
            <a:pPr lvl="0" algn="r"/>
            <a:fld id="{566ABCEB-ACFC-4714-9973-3DA970169C29}" type="slidenum">
              <a:rPr lang="zh-CN" altLang="en-US" sz="1200"/>
              <a:pPr lvl="0" algn="r"/>
              <a:t>4</a:t>
            </a:fld>
            <a:endParaRPr lang="zh-CN" altLang="en-US" sz="1200"/>
          </a:p>
        </p:txBody>
      </p:sp>
      <p:sp>
        <p:nvSpPr>
          <p:cNvPr id="1048615" name="Slide Image Placeholder 1048614"/>
          <p:cNvSpPr>
            <a:spLocks noGrp="1" noRot="1" noChangeAspect="1"/>
          </p:cNvSpPr>
          <p:nvPr>
            <p:ph type="sldImg"/>
          </p:nvPr>
        </p:nvSpPr>
        <p:spPr>
          <a:xfrm>
            <a:off x="1181100" y="698500"/>
            <a:ext cx="4648200" cy="3486150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endParaRPr/>
          </a:p>
        </p:txBody>
      </p:sp>
      <p:sp>
        <p:nvSpPr>
          <p:cNvPr id="1048616" name="Notes Placeholder 1048615"/>
          <p:cNvSpPr>
            <a:spLocks noGrp="1"/>
          </p:cNvSpPr>
          <p:nvPr>
            <p:ph type="body" idx="1"/>
          </p:nvPr>
        </p:nvSpPr>
        <p:spPr>
          <a:xfrm>
            <a:off x="935037" y="4416425"/>
            <a:ext cx="5140325" cy="4181475"/>
          </a:xfrm>
          <a:prstGeom prst="rect">
            <a:avLst/>
          </a:prstGeom>
          <a:noFill/>
        </p:spPr>
        <p:txBody>
          <a:bodyPr wrap="none" lIns="93171" tIns="46586" rIns="93171" bIns="46586" anchor="t"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28688"/>
            <a:fld id="{429857D4-CF0E-46B2-B55B-B8AF6DACA1F8}" type="slidenum">
              <a:rPr lang="en-US" altLang="en-US" smtClean="0">
                <a:ea typeface="ＭＳ Ｐゴシック" pitchFamily="34" charset="-128"/>
              </a:rPr>
              <a:pPr defTabSz="928688"/>
              <a:t>65</a:t>
            </a:fld>
            <a:endParaRPr lang="en-US" altLang="en-US" smtClean="0">
              <a:ea typeface="ＭＳ Ｐゴシック" pitchFamily="34" charset="-128"/>
            </a:endParaRPr>
          </a:p>
        </p:txBody>
      </p:sp>
      <p:sp>
        <p:nvSpPr>
          <p:cNvPr id="109571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95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450" y="4416425"/>
            <a:ext cx="5143500" cy="4181475"/>
          </a:xfrm>
          <a:noFill/>
          <a:ln/>
        </p:spPr>
        <p:txBody>
          <a:bodyPr/>
          <a:lstStyle/>
          <a:p>
            <a:endParaRPr lang="en-US" altLang="en-US" smtClean="0">
              <a:latin typeface="Times New Roman" pitchFamily="18" charset="0"/>
              <a:ea typeface="ＭＳ Ｐゴシック" pitchFamily="34" charset="-128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SRM University</a:t>
            </a: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28688"/>
            <a:fld id="{F75379AB-E20C-4DD4-AD4A-2FB719CB3DBB}" type="slidenum">
              <a:rPr lang="en-US" altLang="en-US" smtClean="0">
                <a:ea typeface="ＭＳ Ｐゴシック" pitchFamily="34" charset="-128"/>
              </a:rPr>
              <a:pPr defTabSz="928688"/>
              <a:t>66</a:t>
            </a:fld>
            <a:endParaRPr lang="en-US" altLang="en-US" smtClean="0">
              <a:ea typeface="ＭＳ Ｐゴシック" pitchFamily="34" charset="-128"/>
            </a:endParaRPr>
          </a:p>
        </p:txBody>
      </p:sp>
      <p:sp>
        <p:nvSpPr>
          <p:cNvPr id="110595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450" y="4416425"/>
            <a:ext cx="5143500" cy="4181475"/>
          </a:xfrm>
          <a:noFill/>
          <a:ln/>
        </p:spPr>
        <p:txBody>
          <a:bodyPr/>
          <a:lstStyle/>
          <a:p>
            <a:endParaRPr lang="en-US" altLang="en-US" smtClean="0">
              <a:latin typeface="Times New Roman" pitchFamily="18" charset="0"/>
              <a:ea typeface="ＭＳ Ｐゴシック" pitchFamily="34" charset="-128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SRM University</a:t>
            </a: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28688"/>
            <a:fld id="{04554AA8-13C7-430B-9840-EE980BE2E585}" type="slidenum">
              <a:rPr lang="en-US" altLang="en-US" smtClean="0">
                <a:ea typeface="ＭＳ Ｐゴシック" pitchFamily="34" charset="-128"/>
              </a:rPr>
              <a:pPr defTabSz="928688"/>
              <a:t>67</a:t>
            </a:fld>
            <a:endParaRPr lang="en-US" altLang="en-US" smtClean="0">
              <a:ea typeface="ＭＳ Ｐゴシック" pitchFamily="34" charset="-128"/>
            </a:endParaRPr>
          </a:p>
        </p:txBody>
      </p:sp>
      <p:sp>
        <p:nvSpPr>
          <p:cNvPr id="111619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16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450" y="4416425"/>
            <a:ext cx="5143500" cy="4181475"/>
          </a:xfrm>
          <a:noFill/>
          <a:ln/>
        </p:spPr>
        <p:txBody>
          <a:bodyPr/>
          <a:lstStyle/>
          <a:p>
            <a:endParaRPr lang="en-US" altLang="en-US" smtClean="0">
              <a:latin typeface="Times New Roman" pitchFamily="18" charset="0"/>
              <a:ea typeface="ＭＳ Ｐゴシック" pitchFamily="34" charset="-128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SRM University</a:t>
            </a: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30275"/>
            <a:fld id="{9627FAB0-C156-4168-93CE-4A8786B4CAAE}" type="slidenum">
              <a:rPr lang="en-US" smtClean="0">
                <a:ea typeface="ＭＳ Ｐゴシック" pitchFamily="34" charset="-128"/>
              </a:rPr>
              <a:pPr defTabSz="930275"/>
              <a:t>68</a:t>
            </a:fld>
            <a:endParaRPr lang="en-US" smtClean="0">
              <a:ea typeface="ＭＳ Ｐゴシック" pitchFamily="34" charset="-128"/>
            </a:endParaRPr>
          </a:p>
        </p:txBody>
      </p:sp>
      <p:sp>
        <p:nvSpPr>
          <p:cNvPr id="112643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450" y="4416425"/>
            <a:ext cx="5143500" cy="4181475"/>
          </a:xfrm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  <a:ea typeface="ＭＳ Ｐゴシック" pitchFamily="34" charset="-128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SRM University</a:t>
            </a: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28688"/>
            <a:fld id="{54D2232A-DD0F-4377-ADAD-F08A4D50B4CD}" type="slidenum">
              <a:rPr lang="en-US" altLang="en-US" smtClean="0">
                <a:ea typeface="ＭＳ Ｐゴシック" pitchFamily="34" charset="-128"/>
              </a:rPr>
              <a:pPr defTabSz="928688"/>
              <a:t>69</a:t>
            </a:fld>
            <a:endParaRPr lang="en-US" altLang="en-US" smtClean="0">
              <a:ea typeface="ＭＳ Ｐゴシック" pitchFamily="34" charset="-128"/>
            </a:endParaRPr>
          </a:p>
        </p:txBody>
      </p:sp>
      <p:sp>
        <p:nvSpPr>
          <p:cNvPr id="113667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366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450" y="4416425"/>
            <a:ext cx="5143500" cy="4181475"/>
          </a:xfrm>
          <a:noFill/>
          <a:ln/>
        </p:spPr>
        <p:txBody>
          <a:bodyPr/>
          <a:lstStyle/>
          <a:p>
            <a:endParaRPr lang="en-US" altLang="en-US" smtClean="0">
              <a:latin typeface="Times New Roman" pitchFamily="18" charset="0"/>
              <a:ea typeface="ＭＳ Ｐゴシック" pitchFamily="34" charset="-128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SRM University</a:t>
            </a: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28688"/>
            <a:fld id="{0A8926BF-C265-4717-832B-B23ED0CE337D}" type="slidenum">
              <a:rPr lang="en-US" altLang="en-US" smtClean="0">
                <a:ea typeface="ＭＳ Ｐゴシック" pitchFamily="34" charset="-128"/>
              </a:rPr>
              <a:pPr defTabSz="928688"/>
              <a:t>70</a:t>
            </a:fld>
            <a:endParaRPr lang="en-US" altLang="en-US" smtClean="0">
              <a:ea typeface="ＭＳ Ｐゴシック" pitchFamily="34" charset="-128"/>
            </a:endParaRPr>
          </a:p>
        </p:txBody>
      </p:sp>
      <p:sp>
        <p:nvSpPr>
          <p:cNvPr id="114691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46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450" y="4416425"/>
            <a:ext cx="5143500" cy="4181475"/>
          </a:xfrm>
          <a:noFill/>
          <a:ln/>
        </p:spPr>
        <p:txBody>
          <a:bodyPr/>
          <a:lstStyle/>
          <a:p>
            <a:endParaRPr lang="en-US" altLang="en-US" smtClean="0">
              <a:latin typeface="Times New Roman" pitchFamily="18" charset="0"/>
              <a:ea typeface="ＭＳ Ｐゴシック" pitchFamily="34" charset="-128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SRM University</a:t>
            </a: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28688"/>
            <a:fld id="{5FE27514-E495-4A46-88A2-6812200D4BAD}" type="slidenum">
              <a:rPr lang="en-US" altLang="en-US" smtClean="0">
                <a:ea typeface="ＭＳ Ｐゴシック" pitchFamily="34" charset="-128"/>
              </a:rPr>
              <a:pPr defTabSz="928688"/>
              <a:t>71</a:t>
            </a:fld>
            <a:endParaRPr lang="en-US" altLang="en-US" smtClean="0">
              <a:ea typeface="ＭＳ Ｐゴシック" pitchFamily="34" charset="-128"/>
            </a:endParaRPr>
          </a:p>
        </p:txBody>
      </p:sp>
      <p:sp>
        <p:nvSpPr>
          <p:cNvPr id="145411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54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450" y="4416425"/>
            <a:ext cx="5143500" cy="4181475"/>
          </a:xfrm>
          <a:noFill/>
          <a:ln/>
        </p:spPr>
        <p:txBody>
          <a:bodyPr/>
          <a:lstStyle/>
          <a:p>
            <a:endParaRPr lang="en-US" altLang="en-US" smtClean="0">
              <a:latin typeface="Times New Roman" pitchFamily="18" charset="0"/>
              <a:ea typeface="ＭＳ Ｐゴシック" pitchFamily="34" charset="-128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SRM University</a:t>
            </a: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28688"/>
            <a:fld id="{713C787E-A3AA-4C2D-A795-CB8666999483}" type="slidenum">
              <a:rPr lang="en-US" altLang="en-US" smtClean="0">
                <a:ea typeface="ＭＳ Ｐゴシック" pitchFamily="34" charset="-128"/>
              </a:rPr>
              <a:pPr defTabSz="928688"/>
              <a:t>72</a:t>
            </a:fld>
            <a:endParaRPr lang="en-US" altLang="en-US" smtClean="0">
              <a:ea typeface="ＭＳ Ｐゴシック" pitchFamily="34" charset="-128"/>
            </a:endParaRPr>
          </a:p>
        </p:txBody>
      </p:sp>
      <p:sp>
        <p:nvSpPr>
          <p:cNvPr id="146435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64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en-US" smtClean="0">
              <a:latin typeface="Times New Roman" pitchFamily="18" charset="0"/>
              <a:ea typeface="ＭＳ Ｐゴシック" pitchFamily="34" charset="-128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SRM University</a:t>
            </a: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28688"/>
            <a:fld id="{F3C5BF02-FB34-4BA9-B9DE-051B1F95D967}" type="slidenum">
              <a:rPr lang="en-US" altLang="en-US" smtClean="0">
                <a:ea typeface="ＭＳ Ｐゴシック" pitchFamily="34" charset="-128"/>
              </a:rPr>
              <a:pPr defTabSz="928688"/>
              <a:t>73</a:t>
            </a:fld>
            <a:endParaRPr lang="en-US" altLang="en-US" smtClean="0">
              <a:ea typeface="ＭＳ Ｐゴシック" pitchFamily="34" charset="-128"/>
            </a:endParaRPr>
          </a:p>
        </p:txBody>
      </p:sp>
      <p:sp>
        <p:nvSpPr>
          <p:cNvPr id="147459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74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450" y="4416425"/>
            <a:ext cx="5143500" cy="4181475"/>
          </a:xfrm>
          <a:noFill/>
          <a:ln/>
        </p:spPr>
        <p:txBody>
          <a:bodyPr/>
          <a:lstStyle/>
          <a:p>
            <a:endParaRPr lang="en-US" altLang="en-US" smtClean="0">
              <a:latin typeface="Times New Roman" pitchFamily="18" charset="0"/>
              <a:ea typeface="ＭＳ Ｐゴシック" pitchFamily="34" charset="-128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SRM University</a:t>
            </a: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28688"/>
            <a:fld id="{AEA15C2A-4B19-44CE-A166-55275F871449}" type="slidenum">
              <a:rPr lang="en-US" altLang="en-US" smtClean="0">
                <a:ea typeface="ＭＳ Ｐゴシック" pitchFamily="34" charset="-128"/>
              </a:rPr>
              <a:pPr defTabSz="928688"/>
              <a:t>74</a:t>
            </a:fld>
            <a:endParaRPr lang="en-US" altLang="en-US" smtClean="0">
              <a:ea typeface="ＭＳ Ｐゴシック" pitchFamily="34" charset="-128"/>
            </a:endParaRPr>
          </a:p>
        </p:txBody>
      </p:sp>
      <p:sp>
        <p:nvSpPr>
          <p:cNvPr id="148483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84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en-US" smtClean="0">
              <a:latin typeface="Times New Roman" pitchFamily="18" charset="0"/>
              <a:ea typeface="ＭＳ Ｐゴシック" pitchFamily="34" charset="-128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SRM University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8" name="TextBox 1048617"/>
          <p:cNvSpPr txBox="1"/>
          <p:nvPr/>
        </p:nvSpPr>
        <p:spPr>
          <a:xfrm>
            <a:off x="3973512" y="8832850"/>
            <a:ext cx="3036887" cy="463550"/>
          </a:xfrm>
          <a:prstGeom prst="rect">
            <a:avLst/>
          </a:prstGeom>
          <a:noFill/>
          <a:ln>
            <a:noFill/>
          </a:ln>
        </p:spPr>
        <p:txBody>
          <a:bodyPr wrap="none" lIns="93171" tIns="46586" rIns="93171" bIns="46586" anchor="b"/>
          <a:lstStyle/>
          <a:p>
            <a:pPr lvl="0" algn="r"/>
            <a:fld id="{566ABCEB-ACFC-4714-9973-3DA970169C29}" type="slidenum">
              <a:rPr lang="zh-CN" altLang="en-US" sz="1200"/>
              <a:pPr lvl="0" algn="r"/>
              <a:t>5</a:t>
            </a:fld>
            <a:endParaRPr lang="zh-CN" altLang="en-US" sz="1200"/>
          </a:p>
        </p:txBody>
      </p:sp>
      <p:sp>
        <p:nvSpPr>
          <p:cNvPr id="1048619" name="Slide Image Placeholder 1048618"/>
          <p:cNvSpPr>
            <a:spLocks noGrp="1" noRot="1" noChangeAspect="1"/>
          </p:cNvSpPr>
          <p:nvPr>
            <p:ph type="sldImg"/>
          </p:nvPr>
        </p:nvSpPr>
        <p:spPr>
          <a:xfrm>
            <a:off x="1181100" y="698500"/>
            <a:ext cx="4648200" cy="3486150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endParaRPr/>
          </a:p>
        </p:txBody>
      </p:sp>
      <p:sp>
        <p:nvSpPr>
          <p:cNvPr id="1048620" name="Notes Placeholder 1048619"/>
          <p:cNvSpPr>
            <a:spLocks noGrp="1"/>
          </p:cNvSpPr>
          <p:nvPr>
            <p:ph type="body" idx="1"/>
          </p:nvPr>
        </p:nvSpPr>
        <p:spPr>
          <a:xfrm>
            <a:off x="935037" y="4416425"/>
            <a:ext cx="5140325" cy="4181475"/>
          </a:xfrm>
          <a:prstGeom prst="rect">
            <a:avLst/>
          </a:prstGeom>
          <a:noFill/>
        </p:spPr>
        <p:txBody>
          <a:bodyPr wrap="none" lIns="93171" tIns="46586" rIns="93171" bIns="46586" anchor="t"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39" name="TextBox 1048738"/>
          <p:cNvSpPr txBox="1"/>
          <p:nvPr/>
        </p:nvSpPr>
        <p:spPr>
          <a:xfrm>
            <a:off x="3973512" y="8832850"/>
            <a:ext cx="3036887" cy="463550"/>
          </a:xfrm>
          <a:prstGeom prst="rect">
            <a:avLst/>
          </a:prstGeom>
          <a:noFill/>
          <a:ln>
            <a:noFill/>
          </a:ln>
        </p:spPr>
        <p:txBody>
          <a:bodyPr wrap="none" lIns="93171" tIns="46586" rIns="93171" bIns="46586" anchor="b"/>
          <a:lstStyle/>
          <a:p>
            <a:pPr lvl="0" algn="r"/>
            <a:fld id="{566ABCEB-ACFC-4714-9973-3DA970169C29}" type="slidenum">
              <a:rPr lang="zh-CN" altLang="en-US" sz="1200"/>
              <a:pPr lvl="0" algn="r"/>
              <a:t>75</a:t>
            </a:fld>
            <a:endParaRPr lang="zh-CN" altLang="en-US" sz="1200"/>
          </a:p>
        </p:txBody>
      </p:sp>
      <p:sp>
        <p:nvSpPr>
          <p:cNvPr id="1048740" name="Slide Image Placeholder 1048739"/>
          <p:cNvSpPr>
            <a:spLocks noGrp="1" noRot="1" noChangeAspect="1"/>
          </p:cNvSpPr>
          <p:nvPr>
            <p:ph type="sldImg"/>
          </p:nvPr>
        </p:nvSpPr>
        <p:spPr>
          <a:xfrm>
            <a:off x="1181100" y="698500"/>
            <a:ext cx="4648200" cy="3486150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endParaRPr/>
          </a:p>
        </p:txBody>
      </p:sp>
      <p:sp>
        <p:nvSpPr>
          <p:cNvPr id="1048741" name="Notes Placeholder 1048740"/>
          <p:cNvSpPr>
            <a:spLocks noGrp="1"/>
          </p:cNvSpPr>
          <p:nvPr>
            <p:ph type="body" idx="1"/>
          </p:nvPr>
        </p:nvSpPr>
        <p:spPr>
          <a:xfrm>
            <a:off x="935037" y="4416425"/>
            <a:ext cx="5140325" cy="4181475"/>
          </a:xfrm>
          <a:prstGeom prst="rect">
            <a:avLst/>
          </a:prstGeom>
          <a:noFill/>
        </p:spPr>
        <p:txBody>
          <a:bodyPr wrap="none" lIns="93171" tIns="46586" rIns="93171" bIns="46586" anchor="t"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3" name="TextBox 1048622"/>
          <p:cNvSpPr txBox="1"/>
          <p:nvPr/>
        </p:nvSpPr>
        <p:spPr>
          <a:xfrm>
            <a:off x="3973512" y="8832850"/>
            <a:ext cx="3036887" cy="463550"/>
          </a:xfrm>
          <a:prstGeom prst="rect">
            <a:avLst/>
          </a:prstGeom>
          <a:noFill/>
          <a:ln>
            <a:noFill/>
          </a:ln>
        </p:spPr>
        <p:txBody>
          <a:bodyPr wrap="none" lIns="93171" tIns="46586" rIns="93171" bIns="46586" anchor="b"/>
          <a:lstStyle/>
          <a:p>
            <a:pPr lvl="0" algn="r"/>
            <a:fld id="{566ABCEB-ACFC-4714-9973-3DA970169C29}" type="slidenum">
              <a:rPr lang="zh-CN" altLang="en-US" sz="1200"/>
              <a:pPr lvl="0" algn="r"/>
              <a:t>6</a:t>
            </a:fld>
            <a:endParaRPr lang="zh-CN" altLang="en-US" sz="1200"/>
          </a:p>
        </p:txBody>
      </p:sp>
      <p:sp>
        <p:nvSpPr>
          <p:cNvPr id="1048624" name="Slide Image Placeholder 1048623"/>
          <p:cNvSpPr>
            <a:spLocks noGrp="1" noRot="1" noChangeAspect="1"/>
          </p:cNvSpPr>
          <p:nvPr>
            <p:ph type="sldImg"/>
          </p:nvPr>
        </p:nvSpPr>
        <p:spPr>
          <a:xfrm>
            <a:off x="1181100" y="698500"/>
            <a:ext cx="4648200" cy="3486150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endParaRPr/>
          </a:p>
        </p:txBody>
      </p:sp>
      <p:sp>
        <p:nvSpPr>
          <p:cNvPr id="1048625" name="Notes Placeholder 1048624"/>
          <p:cNvSpPr>
            <a:spLocks noGrp="1"/>
          </p:cNvSpPr>
          <p:nvPr>
            <p:ph type="body" idx="1"/>
          </p:nvPr>
        </p:nvSpPr>
        <p:spPr>
          <a:xfrm>
            <a:off x="935037" y="4416425"/>
            <a:ext cx="5140325" cy="4181475"/>
          </a:xfrm>
          <a:prstGeom prst="rect">
            <a:avLst/>
          </a:prstGeom>
          <a:noFill/>
        </p:spPr>
        <p:txBody>
          <a:bodyPr wrap="none" lIns="93171" tIns="46586" rIns="93171" bIns="46586" anchor="t"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8" name="TextBox 1048627"/>
          <p:cNvSpPr txBox="1"/>
          <p:nvPr/>
        </p:nvSpPr>
        <p:spPr>
          <a:xfrm>
            <a:off x="3973512" y="8832850"/>
            <a:ext cx="3036887" cy="463550"/>
          </a:xfrm>
          <a:prstGeom prst="rect">
            <a:avLst/>
          </a:prstGeom>
          <a:noFill/>
          <a:ln>
            <a:noFill/>
          </a:ln>
        </p:spPr>
        <p:txBody>
          <a:bodyPr wrap="none" lIns="93171" tIns="46586" rIns="93171" bIns="46586" anchor="b"/>
          <a:lstStyle/>
          <a:p>
            <a:pPr lvl="0" algn="r"/>
            <a:fld id="{566ABCEB-ACFC-4714-9973-3DA970169C29}" type="slidenum">
              <a:rPr lang="zh-CN" altLang="en-US" sz="1200"/>
              <a:pPr lvl="0" algn="r"/>
              <a:t>7</a:t>
            </a:fld>
            <a:endParaRPr lang="zh-CN" altLang="en-US" sz="1200"/>
          </a:p>
        </p:txBody>
      </p:sp>
      <p:sp>
        <p:nvSpPr>
          <p:cNvPr id="1048629" name="Slide Image Placeholder 1048628"/>
          <p:cNvSpPr>
            <a:spLocks noGrp="1" noRot="1" noChangeAspect="1"/>
          </p:cNvSpPr>
          <p:nvPr>
            <p:ph type="sldImg"/>
          </p:nvPr>
        </p:nvSpPr>
        <p:spPr>
          <a:xfrm>
            <a:off x="1181100" y="698500"/>
            <a:ext cx="4648200" cy="3486150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endParaRPr/>
          </a:p>
        </p:txBody>
      </p:sp>
      <p:sp>
        <p:nvSpPr>
          <p:cNvPr id="1048630" name="Notes Placeholder 1048629"/>
          <p:cNvSpPr>
            <a:spLocks noGrp="1"/>
          </p:cNvSpPr>
          <p:nvPr>
            <p:ph type="body" idx="1"/>
          </p:nvPr>
        </p:nvSpPr>
        <p:spPr>
          <a:xfrm>
            <a:off x="935037" y="4416425"/>
            <a:ext cx="5140325" cy="4181475"/>
          </a:xfrm>
          <a:prstGeom prst="rect">
            <a:avLst/>
          </a:prstGeom>
          <a:noFill/>
        </p:spPr>
        <p:txBody>
          <a:bodyPr wrap="none" lIns="93171" tIns="46586" rIns="93171" bIns="46586" anchor="t"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4" name="TextBox 1048633"/>
          <p:cNvSpPr txBox="1"/>
          <p:nvPr/>
        </p:nvSpPr>
        <p:spPr>
          <a:xfrm>
            <a:off x="3973512" y="8832850"/>
            <a:ext cx="3036887" cy="463550"/>
          </a:xfrm>
          <a:prstGeom prst="rect">
            <a:avLst/>
          </a:prstGeom>
          <a:noFill/>
          <a:ln>
            <a:noFill/>
          </a:ln>
        </p:spPr>
        <p:txBody>
          <a:bodyPr wrap="none" lIns="93171" tIns="46586" rIns="93171" bIns="46586" anchor="b"/>
          <a:lstStyle/>
          <a:p>
            <a:pPr lvl="0" algn="r"/>
            <a:fld id="{566ABCEB-ACFC-4714-9973-3DA970169C29}" type="slidenum">
              <a:rPr lang="zh-CN" altLang="en-US" sz="1200"/>
              <a:pPr lvl="0" algn="r"/>
              <a:t>9</a:t>
            </a:fld>
            <a:endParaRPr lang="zh-CN" altLang="en-US" sz="1200"/>
          </a:p>
        </p:txBody>
      </p:sp>
      <p:sp>
        <p:nvSpPr>
          <p:cNvPr id="1048635" name="Slide Image Placeholder 1048634"/>
          <p:cNvSpPr>
            <a:spLocks noGrp="1" noRot="1" noChangeAspect="1"/>
          </p:cNvSpPr>
          <p:nvPr>
            <p:ph type="sldImg"/>
          </p:nvPr>
        </p:nvSpPr>
        <p:spPr>
          <a:xfrm>
            <a:off x="1181100" y="698500"/>
            <a:ext cx="4648200" cy="3486150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endParaRPr/>
          </a:p>
        </p:txBody>
      </p:sp>
      <p:sp>
        <p:nvSpPr>
          <p:cNvPr id="1048636" name="Notes Placeholder 1048635"/>
          <p:cNvSpPr>
            <a:spLocks noGrp="1"/>
          </p:cNvSpPr>
          <p:nvPr>
            <p:ph type="body" idx="1"/>
          </p:nvPr>
        </p:nvSpPr>
        <p:spPr>
          <a:xfrm>
            <a:off x="935037" y="4416425"/>
            <a:ext cx="5140325" cy="4181475"/>
          </a:xfrm>
          <a:prstGeom prst="rect">
            <a:avLst/>
          </a:prstGeom>
          <a:noFill/>
        </p:spPr>
        <p:txBody>
          <a:bodyPr wrap="none" lIns="93171" tIns="46586" rIns="93171" bIns="46586" anchor="t"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9" name="TextBox 1048638"/>
          <p:cNvSpPr txBox="1"/>
          <p:nvPr/>
        </p:nvSpPr>
        <p:spPr>
          <a:xfrm>
            <a:off x="3973512" y="8832850"/>
            <a:ext cx="3036887" cy="463550"/>
          </a:xfrm>
          <a:prstGeom prst="rect">
            <a:avLst/>
          </a:prstGeom>
          <a:noFill/>
          <a:ln>
            <a:noFill/>
          </a:ln>
        </p:spPr>
        <p:txBody>
          <a:bodyPr wrap="none" lIns="93171" tIns="46586" rIns="93171" bIns="46586" anchor="b"/>
          <a:lstStyle/>
          <a:p>
            <a:pPr lvl="0" algn="r"/>
            <a:fld id="{566ABCEB-ACFC-4714-9973-3DA970169C29}" type="slidenum">
              <a:rPr lang="zh-CN" altLang="en-US" sz="1200"/>
              <a:pPr lvl="0" algn="r"/>
              <a:t>10</a:t>
            </a:fld>
            <a:endParaRPr lang="zh-CN" altLang="en-US" sz="1200"/>
          </a:p>
        </p:txBody>
      </p:sp>
      <p:sp>
        <p:nvSpPr>
          <p:cNvPr id="1048640" name="Slide Image Placeholder 1048639"/>
          <p:cNvSpPr>
            <a:spLocks noGrp="1" noRot="1" noChangeAspect="1"/>
          </p:cNvSpPr>
          <p:nvPr>
            <p:ph type="sldImg"/>
          </p:nvPr>
        </p:nvSpPr>
        <p:spPr>
          <a:xfrm>
            <a:off x="1181100" y="698500"/>
            <a:ext cx="4648200" cy="3486150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endParaRPr/>
          </a:p>
        </p:txBody>
      </p:sp>
      <p:sp>
        <p:nvSpPr>
          <p:cNvPr id="1048641" name="Notes Placeholder 1048640"/>
          <p:cNvSpPr>
            <a:spLocks noGrp="1"/>
          </p:cNvSpPr>
          <p:nvPr>
            <p:ph type="body" idx="1"/>
          </p:nvPr>
        </p:nvSpPr>
        <p:spPr>
          <a:xfrm>
            <a:off x="935037" y="4416425"/>
            <a:ext cx="5140325" cy="4181475"/>
          </a:xfrm>
          <a:prstGeom prst="rect">
            <a:avLst/>
          </a:prstGeom>
          <a:noFill/>
        </p:spPr>
        <p:txBody>
          <a:bodyPr wrap="none" lIns="93171" tIns="46586" rIns="93171" bIns="46586" anchor="t"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4" name="Slide Image Placeholder 1048643"/>
          <p:cNvSpPr>
            <a:spLocks noGrp="1" noRot="1" noChangeAspect="1"/>
          </p:cNvSpPr>
          <p:nvPr>
            <p:ph type="sldImg"/>
          </p:nvPr>
        </p:nvSpPr>
        <p:spPr>
          <a:xfrm>
            <a:off x="1181100" y="698500"/>
            <a:ext cx="4648200" cy="3486150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endParaRPr/>
          </a:p>
        </p:txBody>
      </p:sp>
      <p:sp>
        <p:nvSpPr>
          <p:cNvPr id="1048645" name="Notes Placeholder 1048644"/>
          <p:cNvSpPr>
            <a:spLocks noGrp="1"/>
          </p:cNvSpPr>
          <p:nvPr>
            <p:ph type="body" idx="1"/>
          </p:nvPr>
        </p:nvSpPr>
        <p:spPr>
          <a:xfrm>
            <a:off x="935037" y="4416425"/>
            <a:ext cx="5140325" cy="4181475"/>
          </a:xfrm>
          <a:prstGeom prst="rect">
            <a:avLst/>
          </a:prstGeom>
        </p:spPr>
        <p:txBody>
          <a:bodyPr wrap="none" lIns="93171" tIns="46586" rIns="93171" bIns="46586" anchor="t"/>
          <a:lstStyle/>
          <a:p>
            <a:endParaRPr lang="zh-CN" altLang="en-US"/>
          </a:p>
        </p:txBody>
      </p:sp>
      <p:sp>
        <p:nvSpPr>
          <p:cNvPr id="1048646" name="TextBox 1048645"/>
          <p:cNvSpPr txBox="1"/>
          <p:nvPr/>
        </p:nvSpPr>
        <p:spPr>
          <a:xfrm>
            <a:off x="3973512" y="8832850"/>
            <a:ext cx="3036887" cy="463550"/>
          </a:xfrm>
          <a:prstGeom prst="rect">
            <a:avLst/>
          </a:prstGeom>
          <a:noFill/>
          <a:ln>
            <a:noFill/>
          </a:ln>
        </p:spPr>
        <p:txBody>
          <a:bodyPr wrap="none" lIns="93171" tIns="46586" rIns="93171" bIns="46586" anchor="b"/>
          <a:lstStyle/>
          <a:p>
            <a:pPr lvl="0" algn="r"/>
            <a:fld id="{566ABCEB-ACFC-4714-9973-3DA970169C29}" type="slidenum">
              <a:rPr lang="zh-CN" altLang="en-US" sz="1200"/>
              <a:pPr lvl="0" algn="r"/>
              <a:t>11</a:t>
            </a:fld>
            <a:endParaRPr lang="zh-CN" altLang="en-US" sz="120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 cstate="print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2" name="Group 191"/>
          <p:cNvGrpSpPr/>
          <p:nvPr/>
        </p:nvGrpSpPr>
        <p:grpSpPr>
          <a:xfrm>
            <a:off x="506412" y="5340350"/>
            <a:ext cx="8643938" cy="23812"/>
            <a:chOff x="319" y="3364"/>
            <a:chExt cx="5445" cy="15"/>
          </a:xfrm>
        </p:grpSpPr>
        <p:pic>
          <p:nvPicPr>
            <p:cNvPr id="2097214" name="Picture 2097213"/>
            <p:cNvPicPr>
              <a:picLocks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>
            <a:xfrm>
              <a:off x="319" y="3364"/>
              <a:ext cx="5445" cy="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48762" name="TextBox 1048761"/>
            <p:cNvSpPr txBox="1"/>
            <p:nvPr/>
          </p:nvSpPr>
          <p:spPr>
            <a:xfrm>
              <a:off x="324" y="3370"/>
              <a:ext cx="0" cy="0"/>
            </a:xfrm>
            <a:prstGeom prst="rect">
              <a:avLst/>
            </a:prstGeom>
            <a:noFill/>
            <a:ln>
              <a:noFill/>
            </a:ln>
          </p:spPr>
          <p:txBody>
            <a:bodyPr lIns="91440" tIns="45720" rIns="91440" bIns="45720"/>
            <a:lstStyle>
              <a:lvl1pPr marL="0" indent="0" algn="l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 sz="1800" b="0" i="0" baseline="0">
                  <a:solidFill>
                    <a:schemeClr val="dk1"/>
                  </a:solidFill>
                  <a:latin typeface="Franklin Gothic Book" pitchFamily="34" charset="0"/>
                  <a:sym typeface="Helvetica"/>
                </a:defRPr>
              </a:lvl1pPr>
              <a:lvl2pPr marL="457200" indent="0" algn="l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 sz="1800" b="0" i="0" baseline="0">
                  <a:solidFill>
                    <a:schemeClr val="dk1"/>
                  </a:solidFill>
                  <a:latin typeface="Franklin Gothic Book" pitchFamily="34" charset="0"/>
                  <a:sym typeface="Helvetica"/>
                </a:defRPr>
              </a:lvl2pPr>
              <a:lvl3pPr marL="914400" indent="0" algn="l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 sz="1800" b="0" i="0" baseline="0">
                  <a:solidFill>
                    <a:schemeClr val="dk1"/>
                  </a:solidFill>
                  <a:latin typeface="Franklin Gothic Book" pitchFamily="34" charset="0"/>
                  <a:sym typeface="Helvetica"/>
                </a:defRPr>
              </a:lvl3pPr>
              <a:lvl4pPr marL="1371600" indent="0" algn="l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 sz="1800" b="0" i="0" baseline="0">
                  <a:solidFill>
                    <a:schemeClr val="dk1"/>
                  </a:solidFill>
                  <a:latin typeface="Franklin Gothic Book" pitchFamily="34" charset="0"/>
                  <a:sym typeface="Helvetica"/>
                </a:defRPr>
              </a:lvl4pPr>
              <a:lvl5pPr marL="1828800" indent="0" algn="l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 sz="1800" b="0" i="0" baseline="0">
                  <a:solidFill>
                    <a:schemeClr val="dk1"/>
                  </a:solidFill>
                  <a:latin typeface="Franklin Gothic Book" pitchFamily="34" charset="0"/>
                  <a:sym typeface="Helvetica"/>
                </a:defRPr>
              </a:lvl5pPr>
            </a:lstStyle>
            <a:p>
              <a:endParaRPr lang="zh-CN" altLang="en-US"/>
            </a:p>
          </p:txBody>
        </p:sp>
      </p:grpSp>
      <p:sp>
        <p:nvSpPr>
          <p:cNvPr id="1048765" name="Date Placeholder 1048764"/>
          <p:cNvSpPr>
            <a:spLocks noGrp="1"/>
          </p:cNvSpPr>
          <p:nvPr>
            <p:ph type="dt" sz="half" idx="2"/>
          </p:nvPr>
        </p:nvSpPr>
        <p:spPr>
          <a:xfrm>
            <a:off x="6477000" y="76200"/>
            <a:ext cx="2514600" cy="288925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/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baseline="0">
                <a:solidFill>
                  <a:schemeClr val="dk1"/>
                </a:solidFill>
                <a:latin typeface="Franklin Gothic Book" pitchFamily="34" charset="0"/>
                <a:sym typeface="Helvetica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baseline="0">
                <a:solidFill>
                  <a:schemeClr val="dk1"/>
                </a:solidFill>
                <a:latin typeface="Franklin Gothic Book" pitchFamily="34" charset="0"/>
                <a:sym typeface="Helvetica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baseline="0">
                <a:solidFill>
                  <a:schemeClr val="dk1"/>
                </a:solidFill>
                <a:latin typeface="Franklin Gothic Book" pitchFamily="34" charset="0"/>
                <a:sym typeface="Helvetica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baseline="0">
                <a:solidFill>
                  <a:schemeClr val="dk1"/>
                </a:solidFill>
                <a:latin typeface="Franklin Gothic Book" pitchFamily="34" charset="0"/>
                <a:sym typeface="Helvetica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baseline="0">
                <a:solidFill>
                  <a:schemeClr val="dk1"/>
                </a:solidFill>
                <a:latin typeface="Franklin Gothic Book" pitchFamily="34" charset="0"/>
                <a:sym typeface="Helvetica"/>
              </a:defRPr>
            </a:lvl5pPr>
          </a:lstStyle>
          <a:p>
            <a:pPr lvl="0" eaLnBrk="1" latinLnBrk="1" hangingPunct="1"/>
            <a:endParaRPr lang="zh-CN" altLang="en-US" sz="1200">
              <a:solidFill>
                <a:srgbClr val="D38E27"/>
              </a:solidFill>
            </a:endParaRPr>
          </a:p>
        </p:txBody>
      </p:sp>
      <p:sp>
        <p:nvSpPr>
          <p:cNvPr id="1048766" name="Footer Placeholder 1048765"/>
          <p:cNvSpPr>
            <a:spLocks noGrp="1"/>
          </p:cNvSpPr>
          <p:nvPr>
            <p:ph type="ftr" sz="quarter" idx="3"/>
          </p:nvPr>
        </p:nvSpPr>
        <p:spPr>
          <a:xfrm>
            <a:off x="3124200" y="76200"/>
            <a:ext cx="3352800" cy="288925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/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baseline="0">
                <a:solidFill>
                  <a:schemeClr val="dk1"/>
                </a:solidFill>
                <a:latin typeface="Franklin Gothic Book" pitchFamily="34" charset="0"/>
                <a:sym typeface="Helvetica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baseline="0">
                <a:solidFill>
                  <a:schemeClr val="dk1"/>
                </a:solidFill>
                <a:latin typeface="Franklin Gothic Book" pitchFamily="34" charset="0"/>
                <a:sym typeface="Helvetica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baseline="0">
                <a:solidFill>
                  <a:schemeClr val="dk1"/>
                </a:solidFill>
                <a:latin typeface="Franklin Gothic Book" pitchFamily="34" charset="0"/>
                <a:sym typeface="Helvetica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baseline="0">
                <a:solidFill>
                  <a:schemeClr val="dk1"/>
                </a:solidFill>
                <a:latin typeface="Franklin Gothic Book" pitchFamily="34" charset="0"/>
                <a:sym typeface="Helvetica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baseline="0">
                <a:solidFill>
                  <a:schemeClr val="dk1"/>
                </a:solidFill>
                <a:latin typeface="Franklin Gothic Book" pitchFamily="34" charset="0"/>
                <a:sym typeface="Helvetica"/>
              </a:defRPr>
            </a:lvl5pPr>
          </a:lstStyle>
          <a:p>
            <a:pPr lvl="0" algn="r" eaLnBrk="1" latinLnBrk="1" hangingPunct="1"/>
            <a:endParaRPr lang="zh-CN" altLang="en-US" sz="1200">
              <a:solidFill>
                <a:srgbClr val="D38E27"/>
              </a:solidFill>
            </a:endParaRPr>
          </a:p>
        </p:txBody>
      </p:sp>
      <p:sp>
        <p:nvSpPr>
          <p:cNvPr id="1048767" name="Slide Number Placeholder 1048766"/>
          <p:cNvSpPr>
            <a:spLocks noGrp="1"/>
          </p:cNvSpPr>
          <p:nvPr>
            <p:ph type="sldNum" sz="quarter" idx="4"/>
          </p:nvPr>
        </p:nvSpPr>
        <p:spPr>
          <a:xfrm>
            <a:off x="8229600" y="6473825"/>
            <a:ext cx="758825" cy="24765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/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baseline="0">
                <a:solidFill>
                  <a:schemeClr val="dk1"/>
                </a:solidFill>
                <a:latin typeface="Franklin Gothic Book" pitchFamily="34" charset="0"/>
                <a:sym typeface="Helvetica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baseline="0">
                <a:solidFill>
                  <a:schemeClr val="dk1"/>
                </a:solidFill>
                <a:latin typeface="Franklin Gothic Book" pitchFamily="34" charset="0"/>
                <a:sym typeface="Helvetica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baseline="0">
                <a:solidFill>
                  <a:schemeClr val="dk1"/>
                </a:solidFill>
                <a:latin typeface="Franklin Gothic Book" pitchFamily="34" charset="0"/>
                <a:sym typeface="Helvetica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baseline="0">
                <a:solidFill>
                  <a:schemeClr val="dk1"/>
                </a:solidFill>
                <a:latin typeface="Franklin Gothic Book" pitchFamily="34" charset="0"/>
                <a:sym typeface="Helvetica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baseline="0">
                <a:solidFill>
                  <a:schemeClr val="dk1"/>
                </a:solidFill>
                <a:latin typeface="Franklin Gothic Book" pitchFamily="34" charset="0"/>
                <a:sym typeface="Helvetica"/>
              </a:defRPr>
            </a:lvl5pPr>
          </a:lstStyle>
          <a:p>
            <a:pPr lvl="0" algn="r" eaLnBrk="1" latinLnBrk="1" hangingPunct="1"/>
            <a:fld id="{566ABCEB-ACFC-4714-9973-3DA970169C29}" type="slidenum">
              <a:rPr lang="zh-CN" altLang="en-US" sz="1200">
                <a:solidFill>
                  <a:srgbClr val="D38E27"/>
                </a:solidFill>
              </a:rPr>
              <a:pPr lvl="0" algn="r" eaLnBrk="1" latinLnBrk="1" hangingPunct="1"/>
              <a:t>‹#›</a:t>
            </a:fld>
            <a:endParaRPr lang="zh-CN" altLang="en-US" sz="1200">
              <a:solidFill>
                <a:srgbClr val="D38E27"/>
              </a:solidFill>
            </a:endParaRPr>
          </a:p>
        </p:txBody>
      </p:sp>
      <p:sp>
        <p:nvSpPr>
          <p:cNvPr id="1048769" name="Subtitle 8"/>
          <p:cNvSpPr>
            <a:spLocks noGrp="1"/>
          </p:cNvSpPr>
          <p:nvPr>
            <p:ph type="subTitle" idx="1"/>
          </p:nvPr>
        </p:nvSpPr>
        <p:spPr>
          <a:xfrm>
            <a:off x="381000" y="3886200"/>
            <a:ext cx="8458200" cy="914400"/>
          </a:xfrm>
        </p:spPr>
        <p:txBody>
          <a:bodyPr anchor="b"/>
          <a:lstStyle>
            <a:lvl1pPr marL="0" indent="0" algn="l">
              <a:buNone/>
              <a:defRPr sz="2400">
                <a:solidFill>
                  <a:schemeClr val="tx2">
                    <a:shade val="75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1048768" name="Title 28"/>
          <p:cNvSpPr>
            <a:spLocks noGrp="1"/>
          </p:cNvSpPr>
          <p:nvPr>
            <p:ph type="ctrTitle"/>
          </p:nvPr>
        </p:nvSpPr>
        <p:spPr>
          <a:xfrm>
            <a:off x="381000" y="4853411"/>
            <a:ext cx="8458200" cy="1222375"/>
          </a:xfrm>
        </p:spPr>
        <p:txBody>
          <a:bodyPr anchor="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048795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048578" name="Date Placeholder 1048577"/>
          <p:cNvSpPr>
            <a:spLocks noGrp="1"/>
          </p:cNvSpPr>
          <p:nvPr>
            <p:ph type="dt" sz="half" idx="2"/>
          </p:nvPr>
        </p:nvSpPr>
        <p:spPr>
          <a:xfrm>
            <a:off x="6477000" y="76200"/>
            <a:ext cx="2514600" cy="288925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/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baseline="0">
                <a:solidFill>
                  <a:schemeClr val="dk1"/>
                </a:solidFill>
                <a:latin typeface="Franklin Gothic Book" pitchFamily="34" charset="0"/>
                <a:sym typeface="Helvetica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baseline="0">
                <a:solidFill>
                  <a:schemeClr val="dk1"/>
                </a:solidFill>
                <a:latin typeface="Franklin Gothic Book" pitchFamily="34" charset="0"/>
                <a:sym typeface="Helvetica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baseline="0">
                <a:solidFill>
                  <a:schemeClr val="dk1"/>
                </a:solidFill>
                <a:latin typeface="Franklin Gothic Book" pitchFamily="34" charset="0"/>
                <a:sym typeface="Helvetica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baseline="0">
                <a:solidFill>
                  <a:schemeClr val="dk1"/>
                </a:solidFill>
                <a:latin typeface="Franklin Gothic Book" pitchFamily="34" charset="0"/>
                <a:sym typeface="Helvetica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baseline="0">
                <a:solidFill>
                  <a:schemeClr val="dk1"/>
                </a:solidFill>
                <a:latin typeface="Franklin Gothic Book" pitchFamily="34" charset="0"/>
                <a:sym typeface="Helvetica"/>
              </a:defRPr>
            </a:lvl5pPr>
          </a:lstStyle>
          <a:p>
            <a:pPr lvl="0" eaLnBrk="1" latinLnBrk="1" hangingPunct="1"/>
            <a:endParaRPr lang="zh-CN" altLang="en-US" sz="1200">
              <a:solidFill>
                <a:srgbClr val="D38E27"/>
              </a:solidFill>
            </a:endParaRPr>
          </a:p>
        </p:txBody>
      </p:sp>
      <p:sp>
        <p:nvSpPr>
          <p:cNvPr id="1048580" name="Slide Number Placeholder 1048579"/>
          <p:cNvSpPr>
            <a:spLocks noGrp="1"/>
          </p:cNvSpPr>
          <p:nvPr>
            <p:ph type="sldNum" sz="quarter" idx="4"/>
          </p:nvPr>
        </p:nvSpPr>
        <p:spPr>
          <a:xfrm>
            <a:off x="8229600" y="6477000"/>
            <a:ext cx="762000" cy="244475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/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baseline="0">
                <a:solidFill>
                  <a:schemeClr val="dk1"/>
                </a:solidFill>
                <a:latin typeface="Franklin Gothic Book" pitchFamily="34" charset="0"/>
                <a:sym typeface="Helvetica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baseline="0">
                <a:solidFill>
                  <a:schemeClr val="dk1"/>
                </a:solidFill>
                <a:latin typeface="Franklin Gothic Book" pitchFamily="34" charset="0"/>
                <a:sym typeface="Helvetica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baseline="0">
                <a:solidFill>
                  <a:schemeClr val="dk1"/>
                </a:solidFill>
                <a:latin typeface="Franklin Gothic Book" pitchFamily="34" charset="0"/>
                <a:sym typeface="Helvetica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baseline="0">
                <a:solidFill>
                  <a:schemeClr val="dk1"/>
                </a:solidFill>
                <a:latin typeface="Franklin Gothic Book" pitchFamily="34" charset="0"/>
                <a:sym typeface="Helvetica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baseline="0">
                <a:solidFill>
                  <a:schemeClr val="dk1"/>
                </a:solidFill>
                <a:latin typeface="Franklin Gothic Book" pitchFamily="34" charset="0"/>
                <a:sym typeface="Helvetica"/>
              </a:defRPr>
            </a:lvl5pPr>
          </a:lstStyle>
          <a:p>
            <a:pPr lvl="0" algn="r" eaLnBrk="1" latinLnBrk="1" hangingPunct="1"/>
            <a:fld id="{566ABCEB-ACFC-4714-9973-3DA970169C29}" type="slidenum">
              <a:rPr lang="zh-CN" altLang="en-US" sz="1200">
                <a:solidFill>
                  <a:srgbClr val="D38E27"/>
                </a:solidFill>
              </a:rPr>
              <a:pPr lvl="0" algn="r" eaLnBrk="1" latinLnBrk="1" hangingPunct="1"/>
              <a:t>‹#›</a:t>
            </a:fld>
            <a:endParaRPr lang="zh-CN" altLang="en-US" sz="1200">
              <a:solidFill>
                <a:srgbClr val="D38E27"/>
              </a:solidFill>
            </a:endParaRPr>
          </a:p>
        </p:txBody>
      </p:sp>
      <p:sp>
        <p:nvSpPr>
          <p:cNvPr id="1048579" name="Footer Placeholder 1048578"/>
          <p:cNvSpPr>
            <a:spLocks noGrp="1"/>
          </p:cNvSpPr>
          <p:nvPr>
            <p:ph type="ftr" sz="quarter" idx="3"/>
          </p:nvPr>
        </p:nvSpPr>
        <p:spPr>
          <a:xfrm>
            <a:off x="3124200" y="76200"/>
            <a:ext cx="3352800" cy="288925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/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baseline="0">
                <a:solidFill>
                  <a:schemeClr val="dk1"/>
                </a:solidFill>
                <a:latin typeface="Franklin Gothic Book" pitchFamily="34" charset="0"/>
                <a:sym typeface="Helvetica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baseline="0">
                <a:solidFill>
                  <a:schemeClr val="dk1"/>
                </a:solidFill>
                <a:latin typeface="Franklin Gothic Book" pitchFamily="34" charset="0"/>
                <a:sym typeface="Helvetica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baseline="0">
                <a:solidFill>
                  <a:schemeClr val="dk1"/>
                </a:solidFill>
                <a:latin typeface="Franklin Gothic Book" pitchFamily="34" charset="0"/>
                <a:sym typeface="Helvetica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baseline="0">
                <a:solidFill>
                  <a:schemeClr val="dk1"/>
                </a:solidFill>
                <a:latin typeface="Franklin Gothic Book" pitchFamily="34" charset="0"/>
                <a:sym typeface="Helvetica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baseline="0">
                <a:solidFill>
                  <a:schemeClr val="dk1"/>
                </a:solidFill>
                <a:latin typeface="Franklin Gothic Book" pitchFamily="34" charset="0"/>
                <a:sym typeface="Helvetica"/>
              </a:defRPr>
            </a:lvl5pPr>
          </a:lstStyle>
          <a:p>
            <a:pPr lvl="0" algn="r" eaLnBrk="1" latinLnBrk="1" hangingPunct="1"/>
            <a:endParaRPr lang="zh-CN" altLang="en-US" sz="1200">
              <a:solidFill>
                <a:srgbClr val="D38E27"/>
              </a:solidFill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 cstate="print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49" name="Date Placeholder 1048748"/>
          <p:cNvSpPr>
            <a:spLocks noGrp="1"/>
          </p:cNvSpPr>
          <p:nvPr>
            <p:ph type="dt" sz="half" idx="2"/>
          </p:nvPr>
        </p:nvSpPr>
        <p:spPr>
          <a:xfrm>
            <a:off x="6477000" y="76200"/>
            <a:ext cx="2514600" cy="288925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/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baseline="0">
                <a:solidFill>
                  <a:schemeClr val="dk1"/>
                </a:solidFill>
                <a:latin typeface="Franklin Gothic Book" pitchFamily="34" charset="0"/>
                <a:sym typeface="Helvetica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baseline="0">
                <a:solidFill>
                  <a:schemeClr val="dk1"/>
                </a:solidFill>
                <a:latin typeface="Franklin Gothic Book" pitchFamily="34" charset="0"/>
                <a:sym typeface="Helvetica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baseline="0">
                <a:solidFill>
                  <a:schemeClr val="dk1"/>
                </a:solidFill>
                <a:latin typeface="Franklin Gothic Book" pitchFamily="34" charset="0"/>
                <a:sym typeface="Helvetica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baseline="0">
                <a:solidFill>
                  <a:schemeClr val="dk1"/>
                </a:solidFill>
                <a:latin typeface="Franklin Gothic Book" pitchFamily="34" charset="0"/>
                <a:sym typeface="Helvetica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baseline="0">
                <a:solidFill>
                  <a:schemeClr val="dk1"/>
                </a:solidFill>
                <a:latin typeface="Franklin Gothic Book" pitchFamily="34" charset="0"/>
                <a:sym typeface="Helvetica"/>
              </a:defRPr>
            </a:lvl5pPr>
          </a:lstStyle>
          <a:p>
            <a:pPr lvl="0" eaLnBrk="1" latinLnBrk="1" hangingPunct="1"/>
            <a:endParaRPr lang="zh-CN" altLang="en-US" sz="1200">
              <a:solidFill>
                <a:srgbClr val="D38E27"/>
              </a:solidFill>
            </a:endParaRPr>
          </a:p>
        </p:txBody>
      </p:sp>
      <p:sp>
        <p:nvSpPr>
          <p:cNvPr id="1048750" name="Footer Placeholder 1048749"/>
          <p:cNvSpPr>
            <a:spLocks noGrp="1"/>
          </p:cNvSpPr>
          <p:nvPr>
            <p:ph type="ftr" sz="quarter" idx="3"/>
          </p:nvPr>
        </p:nvSpPr>
        <p:spPr>
          <a:xfrm>
            <a:off x="3124200" y="76200"/>
            <a:ext cx="3352800" cy="288925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/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baseline="0">
                <a:solidFill>
                  <a:schemeClr val="dk1"/>
                </a:solidFill>
                <a:latin typeface="Franklin Gothic Book" pitchFamily="34" charset="0"/>
                <a:sym typeface="Helvetica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baseline="0">
                <a:solidFill>
                  <a:schemeClr val="dk1"/>
                </a:solidFill>
                <a:latin typeface="Franklin Gothic Book" pitchFamily="34" charset="0"/>
                <a:sym typeface="Helvetica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baseline="0">
                <a:solidFill>
                  <a:schemeClr val="dk1"/>
                </a:solidFill>
                <a:latin typeface="Franklin Gothic Book" pitchFamily="34" charset="0"/>
                <a:sym typeface="Helvetica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baseline="0">
                <a:solidFill>
                  <a:schemeClr val="dk1"/>
                </a:solidFill>
                <a:latin typeface="Franklin Gothic Book" pitchFamily="34" charset="0"/>
                <a:sym typeface="Helvetica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baseline="0">
                <a:solidFill>
                  <a:schemeClr val="dk1"/>
                </a:solidFill>
                <a:latin typeface="Franklin Gothic Book" pitchFamily="34" charset="0"/>
                <a:sym typeface="Helvetica"/>
              </a:defRPr>
            </a:lvl5pPr>
          </a:lstStyle>
          <a:p>
            <a:pPr lvl="0" algn="r" eaLnBrk="1" latinLnBrk="1" hangingPunct="1"/>
            <a:endParaRPr lang="zh-CN" altLang="en-US" sz="1200">
              <a:solidFill>
                <a:srgbClr val="D38E27"/>
              </a:solidFill>
            </a:endParaRPr>
          </a:p>
        </p:txBody>
      </p:sp>
      <p:sp>
        <p:nvSpPr>
          <p:cNvPr id="1048751" name="Slide Number Placeholder 1048750"/>
          <p:cNvSpPr>
            <a:spLocks noGrp="1"/>
          </p:cNvSpPr>
          <p:nvPr>
            <p:ph type="sldNum" sz="quarter" idx="4"/>
          </p:nvPr>
        </p:nvSpPr>
        <p:spPr>
          <a:xfrm>
            <a:off x="8229600" y="6477000"/>
            <a:ext cx="762000" cy="244475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/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baseline="0">
                <a:solidFill>
                  <a:schemeClr val="dk1"/>
                </a:solidFill>
                <a:latin typeface="Franklin Gothic Book" pitchFamily="34" charset="0"/>
                <a:sym typeface="Helvetica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baseline="0">
                <a:solidFill>
                  <a:schemeClr val="dk1"/>
                </a:solidFill>
                <a:latin typeface="Franklin Gothic Book" pitchFamily="34" charset="0"/>
                <a:sym typeface="Helvetica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baseline="0">
                <a:solidFill>
                  <a:schemeClr val="dk1"/>
                </a:solidFill>
                <a:latin typeface="Franklin Gothic Book" pitchFamily="34" charset="0"/>
                <a:sym typeface="Helvetica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baseline="0">
                <a:solidFill>
                  <a:schemeClr val="dk1"/>
                </a:solidFill>
                <a:latin typeface="Franklin Gothic Book" pitchFamily="34" charset="0"/>
                <a:sym typeface="Helvetica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baseline="0">
                <a:solidFill>
                  <a:schemeClr val="dk1"/>
                </a:solidFill>
                <a:latin typeface="Franklin Gothic Book" pitchFamily="34" charset="0"/>
                <a:sym typeface="Helvetica"/>
              </a:defRPr>
            </a:lvl5pPr>
          </a:lstStyle>
          <a:p>
            <a:pPr lvl="0" algn="r" eaLnBrk="1" latinLnBrk="1" hangingPunct="1"/>
            <a:fld id="{566ABCEB-ACFC-4714-9973-3DA970169C29}" type="slidenum">
              <a:rPr lang="zh-CN" altLang="en-US" sz="1200">
                <a:solidFill>
                  <a:srgbClr val="D38E27"/>
                </a:solidFill>
              </a:rPr>
              <a:pPr lvl="0" algn="r" eaLnBrk="1" latinLnBrk="1" hangingPunct="1"/>
              <a:t>‹#›</a:t>
            </a:fld>
            <a:endParaRPr lang="zh-CN" altLang="en-US" sz="1200">
              <a:solidFill>
                <a:srgbClr val="D38E27"/>
              </a:solidFill>
            </a:endParaRPr>
          </a:p>
        </p:txBody>
      </p:sp>
      <p:sp>
        <p:nvSpPr>
          <p:cNvPr id="104875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549276"/>
            <a:ext cx="62484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04875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549276"/>
            <a:ext cx="182880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 cstate="print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Group 78"/>
          <p:cNvGrpSpPr/>
          <p:nvPr/>
        </p:nvGrpSpPr>
        <p:grpSpPr>
          <a:xfrm>
            <a:off x="506412" y="1036637"/>
            <a:ext cx="8643938" cy="30162"/>
            <a:chOff x="319" y="653"/>
            <a:chExt cx="5445" cy="19"/>
          </a:xfrm>
        </p:grpSpPr>
        <p:pic>
          <p:nvPicPr>
            <p:cNvPr id="2097157" name="Picture 2097156"/>
            <p:cNvPicPr>
              <a:picLocks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>
            <a:xfrm>
              <a:off x="319" y="653"/>
              <a:ext cx="5445" cy="1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48593" name="TextBox 1048592"/>
            <p:cNvSpPr txBox="1"/>
            <p:nvPr/>
          </p:nvSpPr>
          <p:spPr>
            <a:xfrm>
              <a:off x="324" y="662"/>
              <a:ext cx="0" cy="0"/>
            </a:xfrm>
            <a:prstGeom prst="rect">
              <a:avLst/>
            </a:prstGeom>
            <a:noFill/>
            <a:ln>
              <a:noFill/>
            </a:ln>
          </p:spPr>
          <p:txBody>
            <a:bodyPr lIns="91440" tIns="45720" rIns="91440" bIns="45720"/>
            <a:lstStyle>
              <a:lvl1pPr marL="0" indent="0" algn="l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 sz="1800" b="0" i="0" baseline="0">
                  <a:solidFill>
                    <a:schemeClr val="dk1"/>
                  </a:solidFill>
                  <a:latin typeface="Franklin Gothic Book" pitchFamily="34" charset="0"/>
                  <a:sym typeface="Helvetica"/>
                </a:defRPr>
              </a:lvl1pPr>
              <a:lvl2pPr marL="457200" indent="0" algn="l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 sz="1800" b="0" i="0" baseline="0">
                  <a:solidFill>
                    <a:schemeClr val="dk1"/>
                  </a:solidFill>
                  <a:latin typeface="Franklin Gothic Book" pitchFamily="34" charset="0"/>
                  <a:sym typeface="Helvetica"/>
                </a:defRPr>
              </a:lvl2pPr>
              <a:lvl3pPr marL="914400" indent="0" algn="l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 sz="1800" b="0" i="0" baseline="0">
                  <a:solidFill>
                    <a:schemeClr val="dk1"/>
                  </a:solidFill>
                  <a:latin typeface="Franklin Gothic Book" pitchFamily="34" charset="0"/>
                  <a:sym typeface="Helvetica"/>
                </a:defRPr>
              </a:lvl3pPr>
              <a:lvl4pPr marL="1371600" indent="0" algn="l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 sz="1800" b="0" i="0" baseline="0">
                  <a:solidFill>
                    <a:schemeClr val="dk1"/>
                  </a:solidFill>
                  <a:latin typeface="Franklin Gothic Book" pitchFamily="34" charset="0"/>
                  <a:sym typeface="Helvetica"/>
                </a:defRPr>
              </a:lvl4pPr>
              <a:lvl5pPr marL="1828800" indent="0" algn="l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 sz="1800" b="0" i="0" baseline="0">
                  <a:solidFill>
                    <a:schemeClr val="dk1"/>
                  </a:solidFill>
                  <a:latin typeface="Franklin Gothic Book" pitchFamily="34" charset="0"/>
                  <a:sym typeface="Helvetica"/>
                </a:defRPr>
              </a:lvl5pPr>
            </a:lstStyle>
            <a:p>
              <a:endParaRPr lang="zh-CN" altLang="en-US"/>
            </a:p>
          </p:txBody>
        </p:sp>
      </p:grpSp>
      <p:grpSp>
        <p:nvGrpSpPr>
          <p:cNvPr id="80" name="Group 79"/>
          <p:cNvGrpSpPr/>
          <p:nvPr/>
        </p:nvGrpSpPr>
        <p:grpSpPr>
          <a:xfrm>
            <a:off x="506412" y="1036637"/>
            <a:ext cx="8643938" cy="30162"/>
            <a:chOff x="319" y="653"/>
            <a:chExt cx="5445" cy="19"/>
          </a:xfrm>
        </p:grpSpPr>
        <p:pic>
          <p:nvPicPr>
            <p:cNvPr id="2097158" name="Picture 2097157"/>
            <p:cNvPicPr>
              <a:picLocks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>
            <a:xfrm>
              <a:off x="319" y="653"/>
              <a:ext cx="5445" cy="1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48594" name="TextBox 1048593"/>
            <p:cNvSpPr txBox="1"/>
            <p:nvPr/>
          </p:nvSpPr>
          <p:spPr>
            <a:xfrm>
              <a:off x="324" y="662"/>
              <a:ext cx="0" cy="0"/>
            </a:xfrm>
            <a:prstGeom prst="rect">
              <a:avLst/>
            </a:prstGeom>
            <a:noFill/>
            <a:ln>
              <a:noFill/>
            </a:ln>
          </p:spPr>
          <p:txBody>
            <a:bodyPr lIns="91440" tIns="45720" rIns="91440" bIns="45720"/>
            <a:lstStyle>
              <a:lvl1pPr marL="0" indent="0" algn="l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 sz="1800" b="0" i="0" baseline="0">
                  <a:solidFill>
                    <a:schemeClr val="dk1"/>
                  </a:solidFill>
                  <a:latin typeface="Franklin Gothic Book" pitchFamily="34" charset="0"/>
                  <a:sym typeface="Helvetica"/>
                </a:defRPr>
              </a:lvl1pPr>
              <a:lvl2pPr marL="457200" indent="0" algn="l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 sz="1800" b="0" i="0" baseline="0">
                  <a:solidFill>
                    <a:schemeClr val="dk1"/>
                  </a:solidFill>
                  <a:latin typeface="Franklin Gothic Book" pitchFamily="34" charset="0"/>
                  <a:sym typeface="Helvetica"/>
                </a:defRPr>
              </a:lvl2pPr>
              <a:lvl3pPr marL="914400" indent="0" algn="l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 sz="1800" b="0" i="0" baseline="0">
                  <a:solidFill>
                    <a:schemeClr val="dk1"/>
                  </a:solidFill>
                  <a:latin typeface="Franklin Gothic Book" pitchFamily="34" charset="0"/>
                  <a:sym typeface="Helvetica"/>
                </a:defRPr>
              </a:lvl3pPr>
              <a:lvl4pPr marL="1371600" indent="0" algn="l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 sz="1800" b="0" i="0" baseline="0">
                  <a:solidFill>
                    <a:schemeClr val="dk1"/>
                  </a:solidFill>
                  <a:latin typeface="Franklin Gothic Book" pitchFamily="34" charset="0"/>
                  <a:sym typeface="Helvetica"/>
                </a:defRPr>
              </a:lvl4pPr>
              <a:lvl5pPr marL="1828800" indent="0" algn="l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 sz="1800" b="0" i="0" baseline="0">
                  <a:solidFill>
                    <a:schemeClr val="dk1"/>
                  </a:solidFill>
                  <a:latin typeface="Franklin Gothic Book" pitchFamily="34" charset="0"/>
                  <a:sym typeface="Helvetica"/>
                </a:defRPr>
              </a:lvl5pPr>
            </a:lstStyle>
            <a:p>
              <a:endParaRPr lang="zh-CN" altLang="en-US"/>
            </a:p>
          </p:txBody>
        </p:sp>
      </p:grpSp>
      <p:grpSp>
        <p:nvGrpSpPr>
          <p:cNvPr id="81" name="Group 80"/>
          <p:cNvGrpSpPr/>
          <p:nvPr/>
        </p:nvGrpSpPr>
        <p:grpSpPr>
          <a:xfrm>
            <a:off x="506412" y="1047750"/>
            <a:ext cx="8643938" cy="25400"/>
            <a:chOff x="319" y="660"/>
            <a:chExt cx="5445" cy="16"/>
          </a:xfrm>
        </p:grpSpPr>
        <p:pic>
          <p:nvPicPr>
            <p:cNvPr id="2097159" name="Picture 2097158"/>
            <p:cNvPicPr>
              <a:picLocks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>
            <a:xfrm>
              <a:off x="319" y="660"/>
              <a:ext cx="5445" cy="1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48595" name="TextBox 1048594"/>
            <p:cNvSpPr txBox="1"/>
            <p:nvPr/>
          </p:nvSpPr>
          <p:spPr>
            <a:xfrm>
              <a:off x="324" y="666"/>
              <a:ext cx="0" cy="0"/>
            </a:xfrm>
            <a:prstGeom prst="rect">
              <a:avLst/>
            </a:prstGeom>
            <a:noFill/>
            <a:ln>
              <a:noFill/>
            </a:ln>
          </p:spPr>
          <p:txBody>
            <a:bodyPr lIns="91440" tIns="45720" rIns="91440" bIns="45720"/>
            <a:lstStyle>
              <a:lvl1pPr marL="0" indent="0" algn="l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 sz="1800" b="0" i="0" baseline="0">
                  <a:solidFill>
                    <a:schemeClr val="dk1"/>
                  </a:solidFill>
                  <a:latin typeface="Franklin Gothic Book" pitchFamily="34" charset="0"/>
                  <a:sym typeface="Helvetica"/>
                </a:defRPr>
              </a:lvl1pPr>
              <a:lvl2pPr marL="457200" indent="0" algn="l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 sz="1800" b="0" i="0" baseline="0">
                  <a:solidFill>
                    <a:schemeClr val="dk1"/>
                  </a:solidFill>
                  <a:latin typeface="Franklin Gothic Book" pitchFamily="34" charset="0"/>
                  <a:sym typeface="Helvetica"/>
                </a:defRPr>
              </a:lvl2pPr>
              <a:lvl3pPr marL="914400" indent="0" algn="l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 sz="1800" b="0" i="0" baseline="0">
                  <a:solidFill>
                    <a:schemeClr val="dk1"/>
                  </a:solidFill>
                  <a:latin typeface="Franklin Gothic Book" pitchFamily="34" charset="0"/>
                  <a:sym typeface="Helvetica"/>
                </a:defRPr>
              </a:lvl3pPr>
              <a:lvl4pPr marL="1371600" indent="0" algn="l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 sz="1800" b="0" i="0" baseline="0">
                  <a:solidFill>
                    <a:schemeClr val="dk1"/>
                  </a:solidFill>
                  <a:latin typeface="Franklin Gothic Book" pitchFamily="34" charset="0"/>
                  <a:sym typeface="Helvetica"/>
                </a:defRPr>
              </a:lvl4pPr>
              <a:lvl5pPr marL="1828800" indent="0" algn="l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 sz="1800" b="0" i="0" baseline="0">
                  <a:solidFill>
                    <a:schemeClr val="dk1"/>
                  </a:solidFill>
                  <a:latin typeface="Franklin Gothic Book" pitchFamily="34" charset="0"/>
                  <a:sym typeface="Helvetica"/>
                </a:defRPr>
              </a:lvl5pPr>
            </a:lstStyle>
            <a:p>
              <a:endParaRPr lang="zh-CN" altLang="en-US"/>
            </a:p>
          </p:txBody>
        </p:sp>
      </p:grpSp>
      <p:sp>
        <p:nvSpPr>
          <p:cNvPr id="1048598" name="Date Placeholder 1048597"/>
          <p:cNvSpPr>
            <a:spLocks noGrp="1"/>
          </p:cNvSpPr>
          <p:nvPr>
            <p:ph type="dt" sz="half" idx="2"/>
          </p:nvPr>
        </p:nvSpPr>
        <p:spPr>
          <a:xfrm>
            <a:off x="6477000" y="76200"/>
            <a:ext cx="2514600" cy="288925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/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baseline="0">
                <a:solidFill>
                  <a:schemeClr val="dk1"/>
                </a:solidFill>
                <a:latin typeface="Franklin Gothic Book" pitchFamily="34" charset="0"/>
                <a:sym typeface="Helvetica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baseline="0">
                <a:solidFill>
                  <a:schemeClr val="dk1"/>
                </a:solidFill>
                <a:latin typeface="Franklin Gothic Book" pitchFamily="34" charset="0"/>
                <a:sym typeface="Helvetica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baseline="0">
                <a:solidFill>
                  <a:schemeClr val="dk1"/>
                </a:solidFill>
                <a:latin typeface="Franklin Gothic Book" pitchFamily="34" charset="0"/>
                <a:sym typeface="Helvetica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baseline="0">
                <a:solidFill>
                  <a:schemeClr val="dk1"/>
                </a:solidFill>
                <a:latin typeface="Franklin Gothic Book" pitchFamily="34" charset="0"/>
                <a:sym typeface="Helvetica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baseline="0">
                <a:solidFill>
                  <a:schemeClr val="dk1"/>
                </a:solidFill>
                <a:latin typeface="Franklin Gothic Book" pitchFamily="34" charset="0"/>
                <a:sym typeface="Helvetica"/>
              </a:defRPr>
            </a:lvl5pPr>
          </a:lstStyle>
          <a:p>
            <a:pPr lvl="0" eaLnBrk="1" latinLnBrk="1" hangingPunct="1"/>
            <a:endParaRPr lang="zh-CN" altLang="en-US" sz="1200">
              <a:solidFill>
                <a:srgbClr val="D38E27"/>
              </a:solidFill>
            </a:endParaRPr>
          </a:p>
        </p:txBody>
      </p:sp>
      <p:sp>
        <p:nvSpPr>
          <p:cNvPr id="1048599" name="Footer Placeholder 1048598"/>
          <p:cNvSpPr>
            <a:spLocks noGrp="1"/>
          </p:cNvSpPr>
          <p:nvPr>
            <p:ph type="ftr" sz="quarter" idx="3"/>
          </p:nvPr>
        </p:nvSpPr>
        <p:spPr>
          <a:xfrm>
            <a:off x="3581400" y="76200"/>
            <a:ext cx="2895600" cy="288925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/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baseline="0">
                <a:solidFill>
                  <a:schemeClr val="dk1"/>
                </a:solidFill>
                <a:latin typeface="Franklin Gothic Book" pitchFamily="34" charset="0"/>
                <a:sym typeface="Helvetica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baseline="0">
                <a:solidFill>
                  <a:schemeClr val="dk1"/>
                </a:solidFill>
                <a:latin typeface="Franklin Gothic Book" pitchFamily="34" charset="0"/>
                <a:sym typeface="Helvetica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baseline="0">
                <a:solidFill>
                  <a:schemeClr val="dk1"/>
                </a:solidFill>
                <a:latin typeface="Franklin Gothic Book" pitchFamily="34" charset="0"/>
                <a:sym typeface="Helvetica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baseline="0">
                <a:solidFill>
                  <a:schemeClr val="dk1"/>
                </a:solidFill>
                <a:latin typeface="Franklin Gothic Book" pitchFamily="34" charset="0"/>
                <a:sym typeface="Helvetica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baseline="0">
                <a:solidFill>
                  <a:schemeClr val="dk1"/>
                </a:solidFill>
                <a:latin typeface="Franklin Gothic Book" pitchFamily="34" charset="0"/>
                <a:sym typeface="Helvetica"/>
              </a:defRPr>
            </a:lvl5pPr>
          </a:lstStyle>
          <a:p>
            <a:pPr lvl="0" algn="r" eaLnBrk="1" latinLnBrk="1" hangingPunct="1"/>
            <a:endParaRPr lang="zh-CN" altLang="en-US" sz="1200">
              <a:solidFill>
                <a:srgbClr val="D38E27"/>
              </a:solidFill>
            </a:endParaRPr>
          </a:p>
        </p:txBody>
      </p:sp>
      <p:sp>
        <p:nvSpPr>
          <p:cNvPr id="1048600" name="Slide Number Placeholder 1048599"/>
          <p:cNvSpPr>
            <a:spLocks noGrp="1"/>
          </p:cNvSpPr>
          <p:nvPr>
            <p:ph type="sldNum" sz="quarter" idx="4"/>
          </p:nvPr>
        </p:nvSpPr>
        <p:spPr>
          <a:xfrm>
            <a:off x="8229600" y="6473825"/>
            <a:ext cx="758825" cy="24765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/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baseline="0">
                <a:solidFill>
                  <a:schemeClr val="dk1"/>
                </a:solidFill>
                <a:latin typeface="Franklin Gothic Book" pitchFamily="34" charset="0"/>
                <a:sym typeface="Helvetica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baseline="0">
                <a:solidFill>
                  <a:schemeClr val="dk1"/>
                </a:solidFill>
                <a:latin typeface="Franklin Gothic Book" pitchFamily="34" charset="0"/>
                <a:sym typeface="Helvetica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baseline="0">
                <a:solidFill>
                  <a:schemeClr val="dk1"/>
                </a:solidFill>
                <a:latin typeface="Franklin Gothic Book" pitchFamily="34" charset="0"/>
                <a:sym typeface="Helvetica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baseline="0">
                <a:solidFill>
                  <a:schemeClr val="dk1"/>
                </a:solidFill>
                <a:latin typeface="Franklin Gothic Book" pitchFamily="34" charset="0"/>
                <a:sym typeface="Helvetica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baseline="0">
                <a:solidFill>
                  <a:schemeClr val="dk1"/>
                </a:solidFill>
                <a:latin typeface="Franklin Gothic Book" pitchFamily="34" charset="0"/>
                <a:sym typeface="Helvetica"/>
              </a:defRPr>
            </a:lvl5pPr>
          </a:lstStyle>
          <a:p>
            <a:pPr lvl="0" algn="r" eaLnBrk="1" latinLnBrk="1" hangingPunct="1"/>
            <a:fld id="{566ABCEB-ACFC-4714-9973-3DA970169C29}" type="slidenum">
              <a:rPr lang="zh-CN" altLang="en-US" sz="1200">
                <a:solidFill>
                  <a:srgbClr val="D38E27"/>
                </a:solidFill>
              </a:rPr>
              <a:pPr lvl="0" algn="r" eaLnBrk="1" latinLnBrk="1" hangingPunct="1"/>
              <a:t>‹#›</a:t>
            </a:fld>
            <a:endParaRPr lang="zh-CN" altLang="en-US" sz="1200">
              <a:solidFill>
                <a:srgbClr val="D38E27"/>
              </a:solidFill>
            </a:endParaRPr>
          </a:p>
        </p:txBody>
      </p:sp>
      <p:sp>
        <p:nvSpPr>
          <p:cNvPr id="1048602" name="Content Placeholder 2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048601" name="Title 2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 cstate="print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/>
          <p:cNvGrpSpPr/>
          <p:nvPr/>
        </p:nvGrpSpPr>
        <p:grpSpPr>
          <a:xfrm>
            <a:off x="506412" y="3432175"/>
            <a:ext cx="8643938" cy="23812"/>
            <a:chOff x="319" y="2162"/>
            <a:chExt cx="5445" cy="15"/>
          </a:xfrm>
        </p:grpSpPr>
        <p:pic>
          <p:nvPicPr>
            <p:cNvPr id="2097155" name="Picture 2097154"/>
            <p:cNvPicPr>
              <a:picLocks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>
            <a:xfrm>
              <a:off x="319" y="2162"/>
              <a:ext cx="5445" cy="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48584" name="TextBox 1048583"/>
            <p:cNvSpPr txBox="1"/>
            <p:nvPr/>
          </p:nvSpPr>
          <p:spPr>
            <a:xfrm>
              <a:off x="324" y="2170"/>
              <a:ext cx="0" cy="0"/>
            </a:xfrm>
            <a:prstGeom prst="rect">
              <a:avLst/>
            </a:prstGeom>
            <a:noFill/>
            <a:ln>
              <a:noFill/>
            </a:ln>
          </p:spPr>
          <p:txBody>
            <a:bodyPr lIns="91440" tIns="45720" rIns="91440" bIns="45720"/>
            <a:lstStyle>
              <a:lvl1pPr marL="0" indent="0" algn="l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 sz="1800" b="0" i="0" baseline="0">
                  <a:solidFill>
                    <a:schemeClr val="dk1"/>
                  </a:solidFill>
                  <a:latin typeface="Franklin Gothic Book" pitchFamily="34" charset="0"/>
                  <a:sym typeface="Helvetica"/>
                </a:defRPr>
              </a:lvl1pPr>
              <a:lvl2pPr marL="457200" indent="0" algn="l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 sz="1800" b="0" i="0" baseline="0">
                  <a:solidFill>
                    <a:schemeClr val="dk1"/>
                  </a:solidFill>
                  <a:latin typeface="Franklin Gothic Book" pitchFamily="34" charset="0"/>
                  <a:sym typeface="Helvetica"/>
                </a:defRPr>
              </a:lvl2pPr>
              <a:lvl3pPr marL="914400" indent="0" algn="l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 sz="1800" b="0" i="0" baseline="0">
                  <a:solidFill>
                    <a:schemeClr val="dk1"/>
                  </a:solidFill>
                  <a:latin typeface="Franklin Gothic Book" pitchFamily="34" charset="0"/>
                  <a:sym typeface="Helvetica"/>
                </a:defRPr>
              </a:lvl3pPr>
              <a:lvl4pPr marL="1371600" indent="0" algn="l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 sz="1800" b="0" i="0" baseline="0">
                  <a:solidFill>
                    <a:schemeClr val="dk1"/>
                  </a:solidFill>
                  <a:latin typeface="Franklin Gothic Book" pitchFamily="34" charset="0"/>
                  <a:sym typeface="Helvetica"/>
                </a:defRPr>
              </a:lvl4pPr>
              <a:lvl5pPr marL="1828800" indent="0" algn="l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 sz="1800" b="0" i="0" baseline="0">
                  <a:solidFill>
                    <a:schemeClr val="dk1"/>
                  </a:solidFill>
                  <a:latin typeface="Franklin Gothic Book" pitchFamily="34" charset="0"/>
                  <a:sym typeface="Helvetica"/>
                </a:defRPr>
              </a:lvl5pPr>
            </a:lstStyle>
            <a:p>
              <a:endParaRPr lang="zh-CN" altLang="en-US"/>
            </a:p>
          </p:txBody>
        </p:sp>
      </p:grpSp>
      <p:sp>
        <p:nvSpPr>
          <p:cNvPr id="1048587" name="Date Placeholder 1048586"/>
          <p:cNvSpPr>
            <a:spLocks noGrp="1"/>
          </p:cNvSpPr>
          <p:nvPr>
            <p:ph type="dt" sz="half" idx="2"/>
          </p:nvPr>
        </p:nvSpPr>
        <p:spPr>
          <a:xfrm>
            <a:off x="6477000" y="76200"/>
            <a:ext cx="2514600" cy="288925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/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baseline="0">
                <a:solidFill>
                  <a:schemeClr val="dk1"/>
                </a:solidFill>
                <a:latin typeface="Franklin Gothic Book" pitchFamily="34" charset="0"/>
                <a:sym typeface="Helvetica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baseline="0">
                <a:solidFill>
                  <a:schemeClr val="dk1"/>
                </a:solidFill>
                <a:latin typeface="Franklin Gothic Book" pitchFamily="34" charset="0"/>
                <a:sym typeface="Helvetica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baseline="0">
                <a:solidFill>
                  <a:schemeClr val="dk1"/>
                </a:solidFill>
                <a:latin typeface="Franklin Gothic Book" pitchFamily="34" charset="0"/>
                <a:sym typeface="Helvetica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baseline="0">
                <a:solidFill>
                  <a:schemeClr val="dk1"/>
                </a:solidFill>
                <a:latin typeface="Franklin Gothic Book" pitchFamily="34" charset="0"/>
                <a:sym typeface="Helvetica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baseline="0">
                <a:solidFill>
                  <a:schemeClr val="dk1"/>
                </a:solidFill>
                <a:latin typeface="Franklin Gothic Book" pitchFamily="34" charset="0"/>
                <a:sym typeface="Helvetica"/>
              </a:defRPr>
            </a:lvl5pPr>
          </a:lstStyle>
          <a:p>
            <a:pPr lvl="0" eaLnBrk="1" latinLnBrk="1" hangingPunct="1"/>
            <a:endParaRPr lang="zh-CN" altLang="en-US" sz="1200">
              <a:solidFill>
                <a:srgbClr val="D38E27"/>
              </a:solidFill>
            </a:endParaRPr>
          </a:p>
        </p:txBody>
      </p:sp>
      <p:sp>
        <p:nvSpPr>
          <p:cNvPr id="1048588" name="Footer Placeholder 1048587"/>
          <p:cNvSpPr>
            <a:spLocks noGrp="1"/>
          </p:cNvSpPr>
          <p:nvPr>
            <p:ph type="ftr" sz="quarter" idx="3"/>
          </p:nvPr>
        </p:nvSpPr>
        <p:spPr>
          <a:xfrm>
            <a:off x="3124200" y="76200"/>
            <a:ext cx="3352800" cy="288925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/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baseline="0">
                <a:solidFill>
                  <a:schemeClr val="dk1"/>
                </a:solidFill>
                <a:latin typeface="Franklin Gothic Book" pitchFamily="34" charset="0"/>
                <a:sym typeface="Helvetica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baseline="0">
                <a:solidFill>
                  <a:schemeClr val="dk1"/>
                </a:solidFill>
                <a:latin typeface="Franklin Gothic Book" pitchFamily="34" charset="0"/>
                <a:sym typeface="Helvetica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baseline="0">
                <a:solidFill>
                  <a:schemeClr val="dk1"/>
                </a:solidFill>
                <a:latin typeface="Franklin Gothic Book" pitchFamily="34" charset="0"/>
                <a:sym typeface="Helvetica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baseline="0">
                <a:solidFill>
                  <a:schemeClr val="dk1"/>
                </a:solidFill>
                <a:latin typeface="Franklin Gothic Book" pitchFamily="34" charset="0"/>
                <a:sym typeface="Helvetica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baseline="0">
                <a:solidFill>
                  <a:schemeClr val="dk1"/>
                </a:solidFill>
                <a:latin typeface="Franklin Gothic Book" pitchFamily="34" charset="0"/>
                <a:sym typeface="Helvetica"/>
              </a:defRPr>
            </a:lvl5pPr>
          </a:lstStyle>
          <a:p>
            <a:pPr lvl="0" algn="r" eaLnBrk="1" latinLnBrk="1" hangingPunct="1"/>
            <a:endParaRPr lang="zh-CN" altLang="en-US" sz="1200">
              <a:solidFill>
                <a:srgbClr val="D38E27"/>
              </a:solidFill>
            </a:endParaRPr>
          </a:p>
        </p:txBody>
      </p:sp>
      <p:sp>
        <p:nvSpPr>
          <p:cNvPr id="1048589" name="Slide Number Placeholder 1048588"/>
          <p:cNvSpPr>
            <a:spLocks noGrp="1"/>
          </p:cNvSpPr>
          <p:nvPr>
            <p:ph type="sldNum" sz="quarter" idx="4"/>
          </p:nvPr>
        </p:nvSpPr>
        <p:spPr>
          <a:xfrm>
            <a:off x="8229600" y="6477000"/>
            <a:ext cx="762000" cy="244475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/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baseline="0">
                <a:solidFill>
                  <a:schemeClr val="dk1"/>
                </a:solidFill>
                <a:latin typeface="Franklin Gothic Book" pitchFamily="34" charset="0"/>
                <a:sym typeface="Helvetica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baseline="0">
                <a:solidFill>
                  <a:schemeClr val="dk1"/>
                </a:solidFill>
                <a:latin typeface="Franklin Gothic Book" pitchFamily="34" charset="0"/>
                <a:sym typeface="Helvetica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baseline="0">
                <a:solidFill>
                  <a:schemeClr val="dk1"/>
                </a:solidFill>
                <a:latin typeface="Franklin Gothic Book" pitchFamily="34" charset="0"/>
                <a:sym typeface="Helvetica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baseline="0">
                <a:solidFill>
                  <a:schemeClr val="dk1"/>
                </a:solidFill>
                <a:latin typeface="Franklin Gothic Book" pitchFamily="34" charset="0"/>
                <a:sym typeface="Helvetica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baseline="0">
                <a:solidFill>
                  <a:schemeClr val="dk1"/>
                </a:solidFill>
                <a:latin typeface="Franklin Gothic Book" pitchFamily="34" charset="0"/>
                <a:sym typeface="Helvetica"/>
              </a:defRPr>
            </a:lvl5pPr>
          </a:lstStyle>
          <a:p>
            <a:pPr lvl="0" algn="r" eaLnBrk="1" latinLnBrk="1" hangingPunct="1"/>
            <a:fld id="{566ABCEB-ACFC-4714-9973-3DA970169C29}" type="slidenum">
              <a:rPr lang="zh-CN" altLang="en-US" sz="1200">
                <a:solidFill>
                  <a:srgbClr val="D38E27"/>
                </a:solidFill>
              </a:rPr>
              <a:pPr lvl="0" algn="r" eaLnBrk="1" latinLnBrk="1" hangingPunct="1"/>
              <a:t>‹#›</a:t>
            </a:fld>
            <a:endParaRPr lang="zh-CN" altLang="en-US" sz="1200">
              <a:solidFill>
                <a:srgbClr val="D38E27"/>
              </a:solidFill>
            </a:endParaRPr>
          </a:p>
        </p:txBody>
      </p:sp>
      <p:sp>
        <p:nvSpPr>
          <p:cNvPr id="1048591" name="Title 7"/>
          <p:cNvSpPr>
            <a:spLocks noGrp="1"/>
          </p:cNvSpPr>
          <p:nvPr>
            <p:ph type="title"/>
          </p:nvPr>
        </p:nvSpPr>
        <p:spPr>
          <a:xfrm>
            <a:off x="180475" y="2947085"/>
            <a:ext cx="8686800" cy="1184825"/>
          </a:xfrm>
        </p:spPr>
        <p:txBody>
          <a:bodyPr rtlCol="0" anchor="t"/>
          <a:lstStyle>
            <a:lvl1pPr algn="r"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048590" name="Text Placeholder 5"/>
          <p:cNvSpPr>
            <a:spLocks noGrp="1"/>
          </p:cNvSpPr>
          <p:nvPr>
            <p:ph type="body" idx="1"/>
          </p:nvPr>
        </p:nvSpPr>
        <p:spPr>
          <a:xfrm>
            <a:off x="381000" y="1676400"/>
            <a:ext cx="8458200" cy="1219200"/>
          </a:xfrm>
        </p:spPr>
        <p:txBody>
          <a:bodyPr anchor="b"/>
          <a:lstStyle>
            <a:lvl1pPr marL="0" indent="0" algn="r">
              <a:buNone/>
              <a:defRPr sz="2000">
                <a:solidFill>
                  <a:schemeClr val="tx2">
                    <a:shade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90" name="Title 19"/>
          <p:cNvSpPr>
            <a:spLocks noGrp="1"/>
          </p:cNvSpPr>
          <p:nvPr>
            <p:ph type="title"/>
          </p:nvPr>
        </p:nvSpPr>
        <p:spPr>
          <a:xfrm>
            <a:off x="301752" y="457200"/>
            <a:ext cx="8686800" cy="841248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048791" name="Content Placeholder 13"/>
          <p:cNvSpPr>
            <a:spLocks noGrp="1"/>
          </p:cNvSpPr>
          <p:nvPr>
            <p:ph sz="half" idx="1"/>
          </p:nvPr>
        </p:nvSpPr>
        <p:spPr>
          <a:xfrm>
            <a:off x="304800" y="1600200"/>
            <a:ext cx="41910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048792" name="Content Placeholder 12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3434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048578" name="Date Placeholder 1048577"/>
          <p:cNvSpPr>
            <a:spLocks noGrp="1"/>
          </p:cNvSpPr>
          <p:nvPr>
            <p:ph type="dt" sz="half" idx="2"/>
          </p:nvPr>
        </p:nvSpPr>
        <p:spPr>
          <a:xfrm>
            <a:off x="6477000" y="76200"/>
            <a:ext cx="2514600" cy="288925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/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baseline="0">
                <a:solidFill>
                  <a:schemeClr val="dk1"/>
                </a:solidFill>
                <a:latin typeface="Franklin Gothic Book" pitchFamily="34" charset="0"/>
                <a:sym typeface="Helvetica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baseline="0">
                <a:solidFill>
                  <a:schemeClr val="dk1"/>
                </a:solidFill>
                <a:latin typeface="Franklin Gothic Book" pitchFamily="34" charset="0"/>
                <a:sym typeface="Helvetica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baseline="0">
                <a:solidFill>
                  <a:schemeClr val="dk1"/>
                </a:solidFill>
                <a:latin typeface="Franklin Gothic Book" pitchFamily="34" charset="0"/>
                <a:sym typeface="Helvetica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baseline="0">
                <a:solidFill>
                  <a:schemeClr val="dk1"/>
                </a:solidFill>
                <a:latin typeface="Franklin Gothic Book" pitchFamily="34" charset="0"/>
                <a:sym typeface="Helvetica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baseline="0">
                <a:solidFill>
                  <a:schemeClr val="dk1"/>
                </a:solidFill>
                <a:latin typeface="Franklin Gothic Book" pitchFamily="34" charset="0"/>
                <a:sym typeface="Helvetica"/>
              </a:defRPr>
            </a:lvl5pPr>
          </a:lstStyle>
          <a:p>
            <a:pPr lvl="0" eaLnBrk="1" latinLnBrk="1" hangingPunct="1"/>
            <a:endParaRPr lang="zh-CN" altLang="en-US" sz="1200">
              <a:solidFill>
                <a:srgbClr val="D38E27"/>
              </a:solidFill>
            </a:endParaRPr>
          </a:p>
        </p:txBody>
      </p:sp>
      <p:sp>
        <p:nvSpPr>
          <p:cNvPr id="1048580" name="Slide Number Placeholder 1048579"/>
          <p:cNvSpPr>
            <a:spLocks noGrp="1"/>
          </p:cNvSpPr>
          <p:nvPr>
            <p:ph type="sldNum" sz="quarter" idx="4"/>
          </p:nvPr>
        </p:nvSpPr>
        <p:spPr>
          <a:xfrm>
            <a:off x="8229600" y="6477000"/>
            <a:ext cx="762000" cy="244475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/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baseline="0">
                <a:solidFill>
                  <a:schemeClr val="dk1"/>
                </a:solidFill>
                <a:latin typeface="Franklin Gothic Book" pitchFamily="34" charset="0"/>
                <a:sym typeface="Helvetica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baseline="0">
                <a:solidFill>
                  <a:schemeClr val="dk1"/>
                </a:solidFill>
                <a:latin typeface="Franklin Gothic Book" pitchFamily="34" charset="0"/>
                <a:sym typeface="Helvetica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baseline="0">
                <a:solidFill>
                  <a:schemeClr val="dk1"/>
                </a:solidFill>
                <a:latin typeface="Franklin Gothic Book" pitchFamily="34" charset="0"/>
                <a:sym typeface="Helvetica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baseline="0">
                <a:solidFill>
                  <a:schemeClr val="dk1"/>
                </a:solidFill>
                <a:latin typeface="Franklin Gothic Book" pitchFamily="34" charset="0"/>
                <a:sym typeface="Helvetica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baseline="0">
                <a:solidFill>
                  <a:schemeClr val="dk1"/>
                </a:solidFill>
                <a:latin typeface="Franklin Gothic Book" pitchFamily="34" charset="0"/>
                <a:sym typeface="Helvetica"/>
              </a:defRPr>
            </a:lvl5pPr>
          </a:lstStyle>
          <a:p>
            <a:pPr lvl="0" algn="r" eaLnBrk="1" latinLnBrk="1" hangingPunct="1"/>
            <a:fld id="{566ABCEB-ACFC-4714-9973-3DA970169C29}" type="slidenum">
              <a:rPr lang="zh-CN" altLang="en-US" sz="1200">
                <a:solidFill>
                  <a:srgbClr val="D38E27"/>
                </a:solidFill>
              </a:rPr>
              <a:pPr lvl="0" algn="r" eaLnBrk="1" latinLnBrk="1" hangingPunct="1"/>
              <a:t>‹#›</a:t>
            </a:fld>
            <a:endParaRPr lang="zh-CN" altLang="en-US" sz="1200">
              <a:solidFill>
                <a:srgbClr val="D38E27"/>
              </a:solidFill>
            </a:endParaRPr>
          </a:p>
        </p:txBody>
      </p:sp>
      <p:sp>
        <p:nvSpPr>
          <p:cNvPr id="1048579" name="Footer Placeholder 1048578"/>
          <p:cNvSpPr>
            <a:spLocks noGrp="1"/>
          </p:cNvSpPr>
          <p:nvPr>
            <p:ph type="ftr" sz="quarter" idx="3"/>
          </p:nvPr>
        </p:nvSpPr>
        <p:spPr>
          <a:xfrm>
            <a:off x="3124200" y="76200"/>
            <a:ext cx="3352800" cy="288925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/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baseline="0">
                <a:solidFill>
                  <a:schemeClr val="dk1"/>
                </a:solidFill>
                <a:latin typeface="Franklin Gothic Book" pitchFamily="34" charset="0"/>
                <a:sym typeface="Helvetica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baseline="0">
                <a:solidFill>
                  <a:schemeClr val="dk1"/>
                </a:solidFill>
                <a:latin typeface="Franklin Gothic Book" pitchFamily="34" charset="0"/>
                <a:sym typeface="Helvetica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baseline="0">
                <a:solidFill>
                  <a:schemeClr val="dk1"/>
                </a:solidFill>
                <a:latin typeface="Franklin Gothic Book" pitchFamily="34" charset="0"/>
                <a:sym typeface="Helvetica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baseline="0">
                <a:solidFill>
                  <a:schemeClr val="dk1"/>
                </a:solidFill>
                <a:latin typeface="Franklin Gothic Book" pitchFamily="34" charset="0"/>
                <a:sym typeface="Helvetica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baseline="0">
                <a:solidFill>
                  <a:schemeClr val="dk1"/>
                </a:solidFill>
                <a:latin typeface="Franklin Gothic Book" pitchFamily="34" charset="0"/>
                <a:sym typeface="Helvetica"/>
              </a:defRPr>
            </a:lvl5pPr>
          </a:lstStyle>
          <a:p>
            <a:pPr lvl="0" algn="r" eaLnBrk="1" latinLnBrk="1" hangingPunct="1"/>
            <a:endParaRPr lang="zh-CN" altLang="en-US" sz="1200">
              <a:solidFill>
                <a:srgbClr val="D38E27"/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 cstate="print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0" name="Group 199"/>
          <p:cNvGrpSpPr/>
          <p:nvPr/>
        </p:nvGrpSpPr>
        <p:grpSpPr>
          <a:xfrm>
            <a:off x="506412" y="6010275"/>
            <a:ext cx="8643938" cy="25400"/>
            <a:chOff x="319" y="3786"/>
            <a:chExt cx="5445" cy="16"/>
          </a:xfrm>
        </p:grpSpPr>
        <p:pic>
          <p:nvPicPr>
            <p:cNvPr id="2097216" name="Picture 2097215"/>
            <p:cNvPicPr>
              <a:picLocks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>
            <a:xfrm>
              <a:off x="319" y="3786"/>
              <a:ext cx="5445" cy="1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48779" name="TextBox 1048778"/>
            <p:cNvSpPr txBox="1"/>
            <p:nvPr/>
          </p:nvSpPr>
          <p:spPr>
            <a:xfrm>
              <a:off x="324" y="3792"/>
              <a:ext cx="0" cy="0"/>
            </a:xfrm>
            <a:prstGeom prst="rect">
              <a:avLst/>
            </a:prstGeom>
            <a:noFill/>
            <a:ln>
              <a:noFill/>
            </a:ln>
          </p:spPr>
          <p:txBody>
            <a:bodyPr lIns="91440" tIns="45720" rIns="91440" bIns="45720"/>
            <a:lstStyle>
              <a:lvl1pPr marL="0" indent="0" algn="l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 sz="1800" b="0" i="0" baseline="0">
                  <a:solidFill>
                    <a:schemeClr val="dk1"/>
                  </a:solidFill>
                  <a:latin typeface="Franklin Gothic Book" pitchFamily="34" charset="0"/>
                  <a:sym typeface="Helvetica"/>
                </a:defRPr>
              </a:lvl1pPr>
              <a:lvl2pPr marL="457200" indent="0" algn="l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 sz="1800" b="0" i="0" baseline="0">
                  <a:solidFill>
                    <a:schemeClr val="dk1"/>
                  </a:solidFill>
                  <a:latin typeface="Franklin Gothic Book" pitchFamily="34" charset="0"/>
                  <a:sym typeface="Helvetica"/>
                </a:defRPr>
              </a:lvl2pPr>
              <a:lvl3pPr marL="914400" indent="0" algn="l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 sz="1800" b="0" i="0" baseline="0">
                  <a:solidFill>
                    <a:schemeClr val="dk1"/>
                  </a:solidFill>
                  <a:latin typeface="Franklin Gothic Book" pitchFamily="34" charset="0"/>
                  <a:sym typeface="Helvetica"/>
                </a:defRPr>
              </a:lvl3pPr>
              <a:lvl4pPr marL="1371600" indent="0" algn="l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 sz="1800" b="0" i="0" baseline="0">
                  <a:solidFill>
                    <a:schemeClr val="dk1"/>
                  </a:solidFill>
                  <a:latin typeface="Franklin Gothic Book" pitchFamily="34" charset="0"/>
                  <a:sym typeface="Helvetica"/>
                </a:defRPr>
              </a:lvl4pPr>
              <a:lvl5pPr marL="1828800" indent="0" algn="l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 sz="1800" b="0" i="0" baseline="0">
                  <a:solidFill>
                    <a:schemeClr val="dk1"/>
                  </a:solidFill>
                  <a:latin typeface="Franklin Gothic Book" pitchFamily="34" charset="0"/>
                  <a:sym typeface="Helvetica"/>
                </a:defRPr>
              </a:lvl5pPr>
            </a:lstStyle>
            <a:p>
              <a:endParaRPr lang="zh-CN" altLang="en-US"/>
            </a:p>
          </p:txBody>
        </p:sp>
      </p:grpSp>
      <p:sp>
        <p:nvSpPr>
          <p:cNvPr id="1048782" name="Date Placeholder 1048781"/>
          <p:cNvSpPr>
            <a:spLocks noGrp="1"/>
          </p:cNvSpPr>
          <p:nvPr>
            <p:ph type="dt" sz="half" idx="2"/>
          </p:nvPr>
        </p:nvSpPr>
        <p:spPr>
          <a:xfrm>
            <a:off x="6477000" y="76200"/>
            <a:ext cx="2514600" cy="288925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/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baseline="0">
                <a:solidFill>
                  <a:schemeClr val="dk1"/>
                </a:solidFill>
                <a:latin typeface="Franklin Gothic Book" pitchFamily="34" charset="0"/>
                <a:sym typeface="Helvetica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baseline="0">
                <a:solidFill>
                  <a:schemeClr val="dk1"/>
                </a:solidFill>
                <a:latin typeface="Franklin Gothic Book" pitchFamily="34" charset="0"/>
                <a:sym typeface="Helvetica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baseline="0">
                <a:solidFill>
                  <a:schemeClr val="dk1"/>
                </a:solidFill>
                <a:latin typeface="Franklin Gothic Book" pitchFamily="34" charset="0"/>
                <a:sym typeface="Helvetica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baseline="0">
                <a:solidFill>
                  <a:schemeClr val="dk1"/>
                </a:solidFill>
                <a:latin typeface="Franklin Gothic Book" pitchFamily="34" charset="0"/>
                <a:sym typeface="Helvetica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baseline="0">
                <a:solidFill>
                  <a:schemeClr val="dk1"/>
                </a:solidFill>
                <a:latin typeface="Franklin Gothic Book" pitchFamily="34" charset="0"/>
                <a:sym typeface="Helvetica"/>
              </a:defRPr>
            </a:lvl5pPr>
          </a:lstStyle>
          <a:p>
            <a:pPr lvl="0" eaLnBrk="1" latinLnBrk="1" hangingPunct="1"/>
            <a:endParaRPr lang="zh-CN" altLang="en-US" sz="1200">
              <a:solidFill>
                <a:srgbClr val="D38E27"/>
              </a:solidFill>
            </a:endParaRPr>
          </a:p>
        </p:txBody>
      </p:sp>
      <p:sp>
        <p:nvSpPr>
          <p:cNvPr id="1048783" name="Footer Placeholder 1048782"/>
          <p:cNvSpPr>
            <a:spLocks noGrp="1"/>
          </p:cNvSpPr>
          <p:nvPr>
            <p:ph type="ftr" sz="quarter" idx="3"/>
          </p:nvPr>
        </p:nvSpPr>
        <p:spPr>
          <a:xfrm>
            <a:off x="3124200" y="76200"/>
            <a:ext cx="3352800" cy="288925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/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baseline="0">
                <a:solidFill>
                  <a:schemeClr val="dk1"/>
                </a:solidFill>
                <a:latin typeface="Franklin Gothic Book" pitchFamily="34" charset="0"/>
                <a:sym typeface="Helvetica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baseline="0">
                <a:solidFill>
                  <a:schemeClr val="dk1"/>
                </a:solidFill>
                <a:latin typeface="Franklin Gothic Book" pitchFamily="34" charset="0"/>
                <a:sym typeface="Helvetica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baseline="0">
                <a:solidFill>
                  <a:schemeClr val="dk1"/>
                </a:solidFill>
                <a:latin typeface="Franklin Gothic Book" pitchFamily="34" charset="0"/>
                <a:sym typeface="Helvetica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baseline="0">
                <a:solidFill>
                  <a:schemeClr val="dk1"/>
                </a:solidFill>
                <a:latin typeface="Franklin Gothic Book" pitchFamily="34" charset="0"/>
                <a:sym typeface="Helvetica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baseline="0">
                <a:solidFill>
                  <a:schemeClr val="dk1"/>
                </a:solidFill>
                <a:latin typeface="Franklin Gothic Book" pitchFamily="34" charset="0"/>
                <a:sym typeface="Helvetica"/>
              </a:defRPr>
            </a:lvl5pPr>
          </a:lstStyle>
          <a:p>
            <a:pPr lvl="0" algn="r" eaLnBrk="1" latinLnBrk="1" hangingPunct="1"/>
            <a:endParaRPr lang="zh-CN" altLang="en-US" sz="1200">
              <a:solidFill>
                <a:srgbClr val="D38E27"/>
              </a:solidFill>
            </a:endParaRPr>
          </a:p>
        </p:txBody>
      </p:sp>
      <p:sp>
        <p:nvSpPr>
          <p:cNvPr id="1048784" name="Slide Number Placeholder 1048783"/>
          <p:cNvSpPr>
            <a:spLocks noGrp="1"/>
          </p:cNvSpPr>
          <p:nvPr>
            <p:ph type="sldNum" sz="quarter" idx="4"/>
          </p:nvPr>
        </p:nvSpPr>
        <p:spPr>
          <a:xfrm>
            <a:off x="8229600" y="6477000"/>
            <a:ext cx="762000" cy="24765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/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baseline="0">
                <a:solidFill>
                  <a:schemeClr val="dk1"/>
                </a:solidFill>
                <a:latin typeface="Franklin Gothic Book" pitchFamily="34" charset="0"/>
                <a:sym typeface="Helvetica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baseline="0">
                <a:solidFill>
                  <a:schemeClr val="dk1"/>
                </a:solidFill>
                <a:latin typeface="Franklin Gothic Book" pitchFamily="34" charset="0"/>
                <a:sym typeface="Helvetica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baseline="0">
                <a:solidFill>
                  <a:schemeClr val="dk1"/>
                </a:solidFill>
                <a:latin typeface="Franklin Gothic Book" pitchFamily="34" charset="0"/>
                <a:sym typeface="Helvetica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baseline="0">
                <a:solidFill>
                  <a:schemeClr val="dk1"/>
                </a:solidFill>
                <a:latin typeface="Franklin Gothic Book" pitchFamily="34" charset="0"/>
                <a:sym typeface="Helvetica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baseline="0">
                <a:solidFill>
                  <a:schemeClr val="dk1"/>
                </a:solidFill>
                <a:latin typeface="Franklin Gothic Book" pitchFamily="34" charset="0"/>
                <a:sym typeface="Helvetica"/>
              </a:defRPr>
            </a:lvl5pPr>
          </a:lstStyle>
          <a:p>
            <a:pPr lvl="0" algn="r" eaLnBrk="1" latinLnBrk="1" hangingPunct="1"/>
            <a:fld id="{566ABCEB-ACFC-4714-9973-3DA970169C29}" type="slidenum">
              <a:rPr lang="zh-CN" altLang="en-US" sz="1200">
                <a:solidFill>
                  <a:srgbClr val="D38E27"/>
                </a:solidFill>
              </a:rPr>
              <a:pPr lvl="0" algn="r" eaLnBrk="1" latinLnBrk="1" hangingPunct="1"/>
              <a:t>‹#›</a:t>
            </a:fld>
            <a:endParaRPr lang="zh-CN" altLang="en-US" sz="1200">
              <a:solidFill>
                <a:srgbClr val="D38E27"/>
              </a:solidFill>
            </a:endParaRPr>
          </a:p>
        </p:txBody>
      </p:sp>
      <p:sp>
        <p:nvSpPr>
          <p:cNvPr id="1048789" name="Content Placeholder 27"/>
          <p:cNvSpPr>
            <a:spLocks noGrp="1"/>
          </p:cNvSpPr>
          <p:nvPr>
            <p:ph sz="quarter" idx="4"/>
          </p:nvPr>
        </p:nvSpPr>
        <p:spPr>
          <a:xfrm>
            <a:off x="4648730" y="1316037"/>
            <a:ext cx="4288536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048788" name="Content Placeholder 3"/>
          <p:cNvSpPr>
            <a:spLocks noGrp="1"/>
          </p:cNvSpPr>
          <p:nvPr>
            <p:ph sz="quarter" idx="2"/>
          </p:nvPr>
        </p:nvSpPr>
        <p:spPr>
          <a:xfrm>
            <a:off x="281444" y="1316037"/>
            <a:ext cx="4290556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048787" name="Text Placeholder 24"/>
          <p:cNvSpPr>
            <a:spLocks noGrp="1"/>
          </p:cNvSpPr>
          <p:nvPr>
            <p:ph type="body" sz="half" idx="3"/>
          </p:nvPr>
        </p:nvSpPr>
        <p:spPr>
          <a:xfrm>
            <a:off x="4645025" y="666750"/>
            <a:ext cx="4292241" cy="639762"/>
          </a:xfrm>
        </p:spPr>
        <p:txBody>
          <a:bodyPr anchor="ctr"/>
          <a:lstStyle>
            <a:lvl1pPr marL="0" indent="0">
              <a:buNone/>
              <a:defRPr sz="1800" b="0" cap="all" baseline="0">
                <a:solidFill>
                  <a:schemeClr val="accent1">
                    <a:shade val="50000"/>
                  </a:schemeClr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048786" name="Text Placeholder 12"/>
          <p:cNvSpPr>
            <a:spLocks noGrp="1"/>
          </p:cNvSpPr>
          <p:nvPr>
            <p:ph type="body" idx="1"/>
          </p:nvPr>
        </p:nvSpPr>
        <p:spPr>
          <a:xfrm>
            <a:off x="281444" y="666750"/>
            <a:ext cx="4290556" cy="639762"/>
          </a:xfrm>
        </p:spPr>
        <p:txBody>
          <a:bodyPr anchor="ctr"/>
          <a:lstStyle>
            <a:lvl1pPr marL="0" indent="0">
              <a:buNone/>
              <a:defRPr sz="1800" b="0" cap="all" baseline="0">
                <a:solidFill>
                  <a:schemeClr val="accent1">
                    <a:shade val="50000"/>
                  </a:schemeClr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048785" name="Title 28"/>
          <p:cNvSpPr>
            <a:spLocks noGrp="1"/>
          </p:cNvSpPr>
          <p:nvPr>
            <p:ph type="title"/>
          </p:nvPr>
        </p:nvSpPr>
        <p:spPr>
          <a:xfrm>
            <a:off x="304800" y="5410200"/>
            <a:ext cx="8610600" cy="882650"/>
          </a:xfrm>
        </p:spPr>
        <p:txBody>
          <a:bodyPr anchor="ctr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93" name="Title 29"/>
          <p:cNvSpPr>
            <a:spLocks noGrp="1"/>
          </p:cNvSpPr>
          <p:nvPr>
            <p:ph type="title"/>
          </p:nvPr>
        </p:nvSpPr>
        <p:spPr>
          <a:xfrm>
            <a:off x="301752" y="457200"/>
            <a:ext cx="8686800" cy="841248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048578" name="Date Placeholder 1048577"/>
          <p:cNvSpPr>
            <a:spLocks noGrp="1"/>
          </p:cNvSpPr>
          <p:nvPr>
            <p:ph type="dt" sz="half" idx="2"/>
          </p:nvPr>
        </p:nvSpPr>
        <p:spPr>
          <a:xfrm>
            <a:off x="6477000" y="76200"/>
            <a:ext cx="2514600" cy="288925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/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baseline="0">
                <a:solidFill>
                  <a:schemeClr val="dk1"/>
                </a:solidFill>
                <a:latin typeface="Franklin Gothic Book" pitchFamily="34" charset="0"/>
                <a:sym typeface="Helvetica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baseline="0">
                <a:solidFill>
                  <a:schemeClr val="dk1"/>
                </a:solidFill>
                <a:latin typeface="Franklin Gothic Book" pitchFamily="34" charset="0"/>
                <a:sym typeface="Helvetica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baseline="0">
                <a:solidFill>
                  <a:schemeClr val="dk1"/>
                </a:solidFill>
                <a:latin typeface="Franklin Gothic Book" pitchFamily="34" charset="0"/>
                <a:sym typeface="Helvetica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baseline="0">
                <a:solidFill>
                  <a:schemeClr val="dk1"/>
                </a:solidFill>
                <a:latin typeface="Franklin Gothic Book" pitchFamily="34" charset="0"/>
                <a:sym typeface="Helvetica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baseline="0">
                <a:solidFill>
                  <a:schemeClr val="dk1"/>
                </a:solidFill>
                <a:latin typeface="Franklin Gothic Book" pitchFamily="34" charset="0"/>
                <a:sym typeface="Helvetica"/>
              </a:defRPr>
            </a:lvl5pPr>
          </a:lstStyle>
          <a:p>
            <a:pPr lvl="0" eaLnBrk="1" latinLnBrk="1" hangingPunct="1"/>
            <a:endParaRPr lang="zh-CN" altLang="en-US" sz="1200">
              <a:solidFill>
                <a:srgbClr val="D38E27"/>
              </a:solidFill>
            </a:endParaRPr>
          </a:p>
        </p:txBody>
      </p:sp>
      <p:sp>
        <p:nvSpPr>
          <p:cNvPr id="1048580" name="Slide Number Placeholder 1048579"/>
          <p:cNvSpPr>
            <a:spLocks noGrp="1"/>
          </p:cNvSpPr>
          <p:nvPr>
            <p:ph type="sldNum" sz="quarter" idx="4"/>
          </p:nvPr>
        </p:nvSpPr>
        <p:spPr>
          <a:xfrm>
            <a:off x="8229600" y="6477000"/>
            <a:ext cx="762000" cy="244475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/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baseline="0">
                <a:solidFill>
                  <a:schemeClr val="dk1"/>
                </a:solidFill>
                <a:latin typeface="Franklin Gothic Book" pitchFamily="34" charset="0"/>
                <a:sym typeface="Helvetica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baseline="0">
                <a:solidFill>
                  <a:schemeClr val="dk1"/>
                </a:solidFill>
                <a:latin typeface="Franklin Gothic Book" pitchFamily="34" charset="0"/>
                <a:sym typeface="Helvetica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baseline="0">
                <a:solidFill>
                  <a:schemeClr val="dk1"/>
                </a:solidFill>
                <a:latin typeface="Franklin Gothic Book" pitchFamily="34" charset="0"/>
                <a:sym typeface="Helvetica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baseline="0">
                <a:solidFill>
                  <a:schemeClr val="dk1"/>
                </a:solidFill>
                <a:latin typeface="Franklin Gothic Book" pitchFamily="34" charset="0"/>
                <a:sym typeface="Helvetica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baseline="0">
                <a:solidFill>
                  <a:schemeClr val="dk1"/>
                </a:solidFill>
                <a:latin typeface="Franklin Gothic Book" pitchFamily="34" charset="0"/>
                <a:sym typeface="Helvetica"/>
              </a:defRPr>
            </a:lvl5pPr>
          </a:lstStyle>
          <a:p>
            <a:pPr lvl="0" algn="r" eaLnBrk="1" latinLnBrk="1" hangingPunct="1"/>
            <a:fld id="{566ABCEB-ACFC-4714-9973-3DA970169C29}" type="slidenum">
              <a:rPr lang="zh-CN" altLang="en-US" sz="1200">
                <a:solidFill>
                  <a:srgbClr val="D38E27"/>
                </a:solidFill>
              </a:rPr>
              <a:pPr lvl="0" algn="r" eaLnBrk="1" latinLnBrk="1" hangingPunct="1"/>
              <a:t>‹#›</a:t>
            </a:fld>
            <a:endParaRPr lang="zh-CN" altLang="en-US" sz="1200">
              <a:solidFill>
                <a:srgbClr val="D38E27"/>
              </a:solidFill>
            </a:endParaRPr>
          </a:p>
        </p:txBody>
      </p:sp>
      <p:sp>
        <p:nvSpPr>
          <p:cNvPr id="1048579" name="Footer Placeholder 1048578"/>
          <p:cNvSpPr>
            <a:spLocks noGrp="1"/>
          </p:cNvSpPr>
          <p:nvPr>
            <p:ph type="ftr" sz="quarter" idx="3"/>
          </p:nvPr>
        </p:nvSpPr>
        <p:spPr>
          <a:xfrm>
            <a:off x="3124200" y="76200"/>
            <a:ext cx="3352800" cy="288925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/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baseline="0">
                <a:solidFill>
                  <a:schemeClr val="dk1"/>
                </a:solidFill>
                <a:latin typeface="Franklin Gothic Book" pitchFamily="34" charset="0"/>
                <a:sym typeface="Helvetica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baseline="0">
                <a:solidFill>
                  <a:schemeClr val="dk1"/>
                </a:solidFill>
                <a:latin typeface="Franklin Gothic Book" pitchFamily="34" charset="0"/>
                <a:sym typeface="Helvetica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baseline="0">
                <a:solidFill>
                  <a:schemeClr val="dk1"/>
                </a:solidFill>
                <a:latin typeface="Franklin Gothic Book" pitchFamily="34" charset="0"/>
                <a:sym typeface="Helvetica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baseline="0">
                <a:solidFill>
                  <a:schemeClr val="dk1"/>
                </a:solidFill>
                <a:latin typeface="Franklin Gothic Book" pitchFamily="34" charset="0"/>
                <a:sym typeface="Helvetica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baseline="0">
                <a:solidFill>
                  <a:schemeClr val="dk1"/>
                </a:solidFill>
                <a:latin typeface="Franklin Gothic Book" pitchFamily="34" charset="0"/>
                <a:sym typeface="Helvetica"/>
              </a:defRPr>
            </a:lvl5pPr>
          </a:lstStyle>
          <a:p>
            <a:pPr lvl="0" algn="r" eaLnBrk="1" latinLnBrk="1" hangingPunct="1"/>
            <a:endParaRPr lang="zh-CN" altLang="en-US" sz="1200">
              <a:solidFill>
                <a:srgbClr val="D38E27"/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 cstate="print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44" name="Date Placeholder 1048743"/>
          <p:cNvSpPr>
            <a:spLocks noGrp="1"/>
          </p:cNvSpPr>
          <p:nvPr>
            <p:ph type="dt" sz="half" idx="2"/>
          </p:nvPr>
        </p:nvSpPr>
        <p:spPr>
          <a:xfrm>
            <a:off x="6477000" y="76200"/>
            <a:ext cx="2514600" cy="288925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/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baseline="0">
                <a:solidFill>
                  <a:schemeClr val="dk1"/>
                </a:solidFill>
                <a:latin typeface="Franklin Gothic Book" pitchFamily="34" charset="0"/>
                <a:sym typeface="Helvetica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baseline="0">
                <a:solidFill>
                  <a:schemeClr val="dk1"/>
                </a:solidFill>
                <a:latin typeface="Franklin Gothic Book" pitchFamily="34" charset="0"/>
                <a:sym typeface="Helvetica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baseline="0">
                <a:solidFill>
                  <a:schemeClr val="dk1"/>
                </a:solidFill>
                <a:latin typeface="Franklin Gothic Book" pitchFamily="34" charset="0"/>
                <a:sym typeface="Helvetica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baseline="0">
                <a:solidFill>
                  <a:schemeClr val="dk1"/>
                </a:solidFill>
                <a:latin typeface="Franklin Gothic Book" pitchFamily="34" charset="0"/>
                <a:sym typeface="Helvetica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baseline="0">
                <a:solidFill>
                  <a:schemeClr val="dk1"/>
                </a:solidFill>
                <a:latin typeface="Franklin Gothic Book" pitchFamily="34" charset="0"/>
                <a:sym typeface="Helvetica"/>
              </a:defRPr>
            </a:lvl5pPr>
          </a:lstStyle>
          <a:p>
            <a:pPr lvl="0" eaLnBrk="1" latinLnBrk="1" hangingPunct="1"/>
            <a:endParaRPr lang="zh-CN" altLang="en-US" sz="1200">
              <a:solidFill>
                <a:srgbClr val="D38E27"/>
              </a:solidFill>
            </a:endParaRPr>
          </a:p>
        </p:txBody>
      </p:sp>
      <p:sp>
        <p:nvSpPr>
          <p:cNvPr id="1048745" name="Footer Placeholder 1048744"/>
          <p:cNvSpPr>
            <a:spLocks noGrp="1"/>
          </p:cNvSpPr>
          <p:nvPr>
            <p:ph type="ftr" sz="quarter" idx="3"/>
          </p:nvPr>
        </p:nvSpPr>
        <p:spPr>
          <a:xfrm>
            <a:off x="3124200" y="76200"/>
            <a:ext cx="3352800" cy="288925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/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baseline="0">
                <a:solidFill>
                  <a:schemeClr val="dk1"/>
                </a:solidFill>
                <a:latin typeface="Franklin Gothic Book" pitchFamily="34" charset="0"/>
                <a:sym typeface="Helvetica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baseline="0">
                <a:solidFill>
                  <a:schemeClr val="dk1"/>
                </a:solidFill>
                <a:latin typeface="Franklin Gothic Book" pitchFamily="34" charset="0"/>
                <a:sym typeface="Helvetica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baseline="0">
                <a:solidFill>
                  <a:schemeClr val="dk1"/>
                </a:solidFill>
                <a:latin typeface="Franklin Gothic Book" pitchFamily="34" charset="0"/>
                <a:sym typeface="Helvetica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baseline="0">
                <a:solidFill>
                  <a:schemeClr val="dk1"/>
                </a:solidFill>
                <a:latin typeface="Franklin Gothic Book" pitchFamily="34" charset="0"/>
                <a:sym typeface="Helvetica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baseline="0">
                <a:solidFill>
                  <a:schemeClr val="dk1"/>
                </a:solidFill>
                <a:latin typeface="Franklin Gothic Book" pitchFamily="34" charset="0"/>
                <a:sym typeface="Helvetica"/>
              </a:defRPr>
            </a:lvl5pPr>
          </a:lstStyle>
          <a:p>
            <a:pPr lvl="0" algn="r" eaLnBrk="1" latinLnBrk="1" hangingPunct="1"/>
            <a:endParaRPr lang="zh-CN" altLang="en-US" sz="1200">
              <a:solidFill>
                <a:srgbClr val="D38E27"/>
              </a:solidFill>
            </a:endParaRPr>
          </a:p>
        </p:txBody>
      </p:sp>
      <p:sp>
        <p:nvSpPr>
          <p:cNvPr id="1048746" name="Slide Number Placeholder 1048745"/>
          <p:cNvSpPr>
            <a:spLocks noGrp="1"/>
          </p:cNvSpPr>
          <p:nvPr>
            <p:ph type="sldNum" sz="quarter" idx="4"/>
          </p:nvPr>
        </p:nvSpPr>
        <p:spPr>
          <a:xfrm>
            <a:off x="8229600" y="6477000"/>
            <a:ext cx="762000" cy="244475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/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baseline="0">
                <a:solidFill>
                  <a:schemeClr val="dk1"/>
                </a:solidFill>
                <a:latin typeface="Franklin Gothic Book" pitchFamily="34" charset="0"/>
                <a:sym typeface="Helvetica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baseline="0">
                <a:solidFill>
                  <a:schemeClr val="dk1"/>
                </a:solidFill>
                <a:latin typeface="Franklin Gothic Book" pitchFamily="34" charset="0"/>
                <a:sym typeface="Helvetica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baseline="0">
                <a:solidFill>
                  <a:schemeClr val="dk1"/>
                </a:solidFill>
                <a:latin typeface="Franklin Gothic Book" pitchFamily="34" charset="0"/>
                <a:sym typeface="Helvetica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baseline="0">
                <a:solidFill>
                  <a:schemeClr val="dk1"/>
                </a:solidFill>
                <a:latin typeface="Franklin Gothic Book" pitchFamily="34" charset="0"/>
                <a:sym typeface="Helvetica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baseline="0">
                <a:solidFill>
                  <a:schemeClr val="dk1"/>
                </a:solidFill>
                <a:latin typeface="Franklin Gothic Book" pitchFamily="34" charset="0"/>
                <a:sym typeface="Helvetica"/>
              </a:defRPr>
            </a:lvl5pPr>
          </a:lstStyle>
          <a:p>
            <a:pPr lvl="0" algn="r" eaLnBrk="1" latinLnBrk="1" hangingPunct="1"/>
            <a:fld id="{566ABCEB-ACFC-4714-9973-3DA970169C29}" type="slidenum">
              <a:rPr lang="zh-CN" altLang="en-US" sz="1200">
                <a:solidFill>
                  <a:srgbClr val="D38E27"/>
                </a:solidFill>
              </a:rPr>
              <a:pPr lvl="0" algn="r" eaLnBrk="1" latinLnBrk="1" hangingPunct="1"/>
              <a:t>‹#›</a:t>
            </a:fld>
            <a:endParaRPr lang="zh-CN" altLang="en-US" sz="1200">
              <a:solidFill>
                <a:srgbClr val="D38E27"/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 cstate="print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6" name="Group 195"/>
          <p:cNvGrpSpPr/>
          <p:nvPr/>
        </p:nvGrpSpPr>
        <p:grpSpPr>
          <a:xfrm>
            <a:off x="506412" y="5840412"/>
            <a:ext cx="8643938" cy="23812"/>
            <a:chOff x="319" y="3679"/>
            <a:chExt cx="5445" cy="15"/>
          </a:xfrm>
        </p:grpSpPr>
        <p:pic>
          <p:nvPicPr>
            <p:cNvPr id="2097215" name="Picture 2097214"/>
            <p:cNvPicPr>
              <a:picLocks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>
            <a:xfrm>
              <a:off x="319" y="3679"/>
              <a:ext cx="5445" cy="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48770" name="TextBox 1048769"/>
            <p:cNvSpPr txBox="1"/>
            <p:nvPr/>
          </p:nvSpPr>
          <p:spPr>
            <a:xfrm>
              <a:off x="324" y="3684"/>
              <a:ext cx="0" cy="0"/>
            </a:xfrm>
            <a:prstGeom prst="rect">
              <a:avLst/>
            </a:prstGeom>
            <a:noFill/>
            <a:ln>
              <a:noFill/>
            </a:ln>
          </p:spPr>
          <p:txBody>
            <a:bodyPr lIns="91440" tIns="45720" rIns="91440" bIns="45720"/>
            <a:lstStyle>
              <a:lvl1pPr marL="0" indent="0" algn="l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 sz="1800" b="0" i="0" baseline="0">
                  <a:solidFill>
                    <a:schemeClr val="dk1"/>
                  </a:solidFill>
                  <a:latin typeface="Franklin Gothic Book" pitchFamily="34" charset="0"/>
                  <a:sym typeface="Helvetica"/>
                </a:defRPr>
              </a:lvl1pPr>
              <a:lvl2pPr marL="457200" indent="0" algn="l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 sz="1800" b="0" i="0" baseline="0">
                  <a:solidFill>
                    <a:schemeClr val="dk1"/>
                  </a:solidFill>
                  <a:latin typeface="Franklin Gothic Book" pitchFamily="34" charset="0"/>
                  <a:sym typeface="Helvetica"/>
                </a:defRPr>
              </a:lvl2pPr>
              <a:lvl3pPr marL="914400" indent="0" algn="l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 sz="1800" b="0" i="0" baseline="0">
                  <a:solidFill>
                    <a:schemeClr val="dk1"/>
                  </a:solidFill>
                  <a:latin typeface="Franklin Gothic Book" pitchFamily="34" charset="0"/>
                  <a:sym typeface="Helvetica"/>
                </a:defRPr>
              </a:lvl3pPr>
              <a:lvl4pPr marL="1371600" indent="0" algn="l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 sz="1800" b="0" i="0" baseline="0">
                  <a:solidFill>
                    <a:schemeClr val="dk1"/>
                  </a:solidFill>
                  <a:latin typeface="Franklin Gothic Book" pitchFamily="34" charset="0"/>
                  <a:sym typeface="Helvetica"/>
                </a:defRPr>
              </a:lvl4pPr>
              <a:lvl5pPr marL="1828800" indent="0" algn="l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 sz="1800" b="0" i="0" baseline="0">
                  <a:solidFill>
                    <a:schemeClr val="dk1"/>
                  </a:solidFill>
                  <a:latin typeface="Franklin Gothic Book" pitchFamily="34" charset="0"/>
                  <a:sym typeface="Helvetica"/>
                </a:defRPr>
              </a:lvl5pPr>
            </a:lstStyle>
            <a:p>
              <a:endParaRPr lang="zh-CN" altLang="en-US"/>
            </a:p>
          </p:txBody>
        </p:sp>
      </p:grpSp>
      <p:sp>
        <p:nvSpPr>
          <p:cNvPr id="1048773" name="Date Placeholder 1048772"/>
          <p:cNvSpPr>
            <a:spLocks noGrp="1"/>
          </p:cNvSpPr>
          <p:nvPr>
            <p:ph type="dt" sz="half" idx="2"/>
          </p:nvPr>
        </p:nvSpPr>
        <p:spPr>
          <a:xfrm>
            <a:off x="6477000" y="76200"/>
            <a:ext cx="2514600" cy="288925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/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baseline="0">
                <a:solidFill>
                  <a:schemeClr val="dk1"/>
                </a:solidFill>
                <a:latin typeface="Franklin Gothic Book" pitchFamily="34" charset="0"/>
                <a:sym typeface="Helvetica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baseline="0">
                <a:solidFill>
                  <a:schemeClr val="dk1"/>
                </a:solidFill>
                <a:latin typeface="Franklin Gothic Book" pitchFamily="34" charset="0"/>
                <a:sym typeface="Helvetica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baseline="0">
                <a:solidFill>
                  <a:schemeClr val="dk1"/>
                </a:solidFill>
                <a:latin typeface="Franklin Gothic Book" pitchFamily="34" charset="0"/>
                <a:sym typeface="Helvetica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baseline="0">
                <a:solidFill>
                  <a:schemeClr val="dk1"/>
                </a:solidFill>
                <a:latin typeface="Franklin Gothic Book" pitchFamily="34" charset="0"/>
                <a:sym typeface="Helvetica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baseline="0">
                <a:solidFill>
                  <a:schemeClr val="dk1"/>
                </a:solidFill>
                <a:latin typeface="Franklin Gothic Book" pitchFamily="34" charset="0"/>
                <a:sym typeface="Helvetica"/>
              </a:defRPr>
            </a:lvl5pPr>
          </a:lstStyle>
          <a:p>
            <a:pPr lvl="0" eaLnBrk="1" latinLnBrk="1" hangingPunct="1"/>
            <a:endParaRPr lang="zh-CN" altLang="en-US" sz="1200">
              <a:solidFill>
                <a:srgbClr val="D38E27"/>
              </a:solidFill>
            </a:endParaRPr>
          </a:p>
        </p:txBody>
      </p:sp>
      <p:sp>
        <p:nvSpPr>
          <p:cNvPr id="1048774" name="Footer Placeholder 1048773"/>
          <p:cNvSpPr>
            <a:spLocks noGrp="1"/>
          </p:cNvSpPr>
          <p:nvPr>
            <p:ph type="ftr" sz="quarter" idx="3"/>
          </p:nvPr>
        </p:nvSpPr>
        <p:spPr>
          <a:xfrm>
            <a:off x="3124200" y="76200"/>
            <a:ext cx="3352800" cy="288925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/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baseline="0">
                <a:solidFill>
                  <a:schemeClr val="dk1"/>
                </a:solidFill>
                <a:latin typeface="Franklin Gothic Book" pitchFamily="34" charset="0"/>
                <a:sym typeface="Helvetica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baseline="0">
                <a:solidFill>
                  <a:schemeClr val="dk1"/>
                </a:solidFill>
                <a:latin typeface="Franklin Gothic Book" pitchFamily="34" charset="0"/>
                <a:sym typeface="Helvetica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baseline="0">
                <a:solidFill>
                  <a:schemeClr val="dk1"/>
                </a:solidFill>
                <a:latin typeface="Franklin Gothic Book" pitchFamily="34" charset="0"/>
                <a:sym typeface="Helvetica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baseline="0">
                <a:solidFill>
                  <a:schemeClr val="dk1"/>
                </a:solidFill>
                <a:latin typeface="Franklin Gothic Book" pitchFamily="34" charset="0"/>
                <a:sym typeface="Helvetica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baseline="0">
                <a:solidFill>
                  <a:schemeClr val="dk1"/>
                </a:solidFill>
                <a:latin typeface="Franklin Gothic Book" pitchFamily="34" charset="0"/>
                <a:sym typeface="Helvetica"/>
              </a:defRPr>
            </a:lvl5pPr>
          </a:lstStyle>
          <a:p>
            <a:pPr lvl="0" algn="r" eaLnBrk="1" latinLnBrk="1" hangingPunct="1"/>
            <a:endParaRPr lang="zh-CN" altLang="en-US" sz="1200">
              <a:solidFill>
                <a:srgbClr val="D38E27"/>
              </a:solidFill>
            </a:endParaRPr>
          </a:p>
        </p:txBody>
      </p:sp>
      <p:sp>
        <p:nvSpPr>
          <p:cNvPr id="1048775" name="Slide Number Placeholder 1048774"/>
          <p:cNvSpPr>
            <a:spLocks noGrp="1"/>
          </p:cNvSpPr>
          <p:nvPr>
            <p:ph type="sldNum" sz="quarter" idx="4"/>
          </p:nvPr>
        </p:nvSpPr>
        <p:spPr>
          <a:xfrm>
            <a:off x="8229600" y="6477000"/>
            <a:ext cx="762000" cy="244475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/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baseline="0">
                <a:solidFill>
                  <a:schemeClr val="dk1"/>
                </a:solidFill>
                <a:latin typeface="Franklin Gothic Book" pitchFamily="34" charset="0"/>
                <a:sym typeface="Helvetica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baseline="0">
                <a:solidFill>
                  <a:schemeClr val="dk1"/>
                </a:solidFill>
                <a:latin typeface="Franklin Gothic Book" pitchFamily="34" charset="0"/>
                <a:sym typeface="Helvetica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baseline="0">
                <a:solidFill>
                  <a:schemeClr val="dk1"/>
                </a:solidFill>
                <a:latin typeface="Franklin Gothic Book" pitchFamily="34" charset="0"/>
                <a:sym typeface="Helvetica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baseline="0">
                <a:solidFill>
                  <a:schemeClr val="dk1"/>
                </a:solidFill>
                <a:latin typeface="Franklin Gothic Book" pitchFamily="34" charset="0"/>
                <a:sym typeface="Helvetica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baseline="0">
                <a:solidFill>
                  <a:schemeClr val="dk1"/>
                </a:solidFill>
                <a:latin typeface="Franklin Gothic Book" pitchFamily="34" charset="0"/>
                <a:sym typeface="Helvetica"/>
              </a:defRPr>
            </a:lvl5pPr>
          </a:lstStyle>
          <a:p>
            <a:pPr lvl="0" algn="r" eaLnBrk="1" latinLnBrk="1" hangingPunct="1"/>
            <a:fld id="{566ABCEB-ACFC-4714-9973-3DA970169C29}" type="slidenum">
              <a:rPr lang="zh-CN" altLang="en-US" sz="1200">
                <a:solidFill>
                  <a:srgbClr val="D38E27"/>
                </a:solidFill>
              </a:rPr>
              <a:pPr lvl="0" algn="r" eaLnBrk="1" latinLnBrk="1" hangingPunct="1"/>
              <a:t>‹#›</a:t>
            </a:fld>
            <a:endParaRPr lang="zh-CN" altLang="en-US" sz="1200">
              <a:solidFill>
                <a:srgbClr val="D38E27"/>
              </a:solidFill>
            </a:endParaRPr>
          </a:p>
        </p:txBody>
      </p:sp>
      <p:sp>
        <p:nvSpPr>
          <p:cNvPr id="1048778" name="Content Placeholder 13"/>
          <p:cNvSpPr>
            <a:spLocks noGrp="1"/>
          </p:cNvSpPr>
          <p:nvPr>
            <p:ph sz="half" idx="1"/>
          </p:nvPr>
        </p:nvSpPr>
        <p:spPr>
          <a:xfrm>
            <a:off x="3575050" y="609600"/>
            <a:ext cx="5340350" cy="48006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048777" name="Text Placeholder 25"/>
          <p:cNvSpPr>
            <a:spLocks noGrp="1"/>
          </p:cNvSpPr>
          <p:nvPr>
            <p:ph type="body" idx="2"/>
          </p:nvPr>
        </p:nvSpPr>
        <p:spPr>
          <a:xfrm>
            <a:off x="457200" y="609600"/>
            <a:ext cx="3008313" cy="4800600"/>
          </a:xfrm>
        </p:spPr>
        <p:txBody>
          <a:bodyPr/>
          <a:lstStyle>
            <a:lvl1pPr marL="0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048776" name="Title 11"/>
          <p:cNvSpPr>
            <a:spLocks noGrp="1"/>
          </p:cNvSpPr>
          <p:nvPr>
            <p:ph type="title"/>
          </p:nvPr>
        </p:nvSpPr>
        <p:spPr>
          <a:xfrm>
            <a:off x="457200" y="5486400"/>
            <a:ext cx="8458200" cy="520700"/>
          </a:xfrm>
        </p:spPr>
        <p:txBody>
          <a:bodyPr anchor="ctr"/>
          <a:lstStyle>
            <a:lvl1pPr algn="l">
              <a:buNone/>
              <a:defRPr sz="20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 cstate="print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56" name="Date Placeholder 1048755"/>
          <p:cNvSpPr>
            <a:spLocks noGrp="1"/>
          </p:cNvSpPr>
          <p:nvPr>
            <p:ph type="dt" sz="half" idx="2"/>
          </p:nvPr>
        </p:nvSpPr>
        <p:spPr>
          <a:xfrm>
            <a:off x="6477000" y="76200"/>
            <a:ext cx="2514600" cy="288925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/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baseline="0">
                <a:solidFill>
                  <a:schemeClr val="dk1"/>
                </a:solidFill>
                <a:latin typeface="Franklin Gothic Book" pitchFamily="34" charset="0"/>
                <a:sym typeface="Helvetica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baseline="0">
                <a:solidFill>
                  <a:schemeClr val="dk1"/>
                </a:solidFill>
                <a:latin typeface="Franklin Gothic Book" pitchFamily="34" charset="0"/>
                <a:sym typeface="Helvetica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baseline="0">
                <a:solidFill>
                  <a:schemeClr val="dk1"/>
                </a:solidFill>
                <a:latin typeface="Franklin Gothic Book" pitchFamily="34" charset="0"/>
                <a:sym typeface="Helvetica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baseline="0">
                <a:solidFill>
                  <a:schemeClr val="dk1"/>
                </a:solidFill>
                <a:latin typeface="Franklin Gothic Book" pitchFamily="34" charset="0"/>
                <a:sym typeface="Helvetica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baseline="0">
                <a:solidFill>
                  <a:schemeClr val="dk1"/>
                </a:solidFill>
                <a:latin typeface="Franklin Gothic Book" pitchFamily="34" charset="0"/>
                <a:sym typeface="Helvetica"/>
              </a:defRPr>
            </a:lvl5pPr>
          </a:lstStyle>
          <a:p>
            <a:pPr lvl="0" eaLnBrk="1" latinLnBrk="1" hangingPunct="1"/>
            <a:endParaRPr lang="zh-CN" altLang="en-US" sz="1200">
              <a:solidFill>
                <a:srgbClr val="D38E27"/>
              </a:solidFill>
            </a:endParaRPr>
          </a:p>
        </p:txBody>
      </p:sp>
      <p:sp>
        <p:nvSpPr>
          <p:cNvPr id="1048757" name="Footer Placeholder 1048756"/>
          <p:cNvSpPr>
            <a:spLocks noGrp="1"/>
          </p:cNvSpPr>
          <p:nvPr>
            <p:ph type="ftr" sz="quarter" idx="3"/>
          </p:nvPr>
        </p:nvSpPr>
        <p:spPr>
          <a:xfrm>
            <a:off x="3124200" y="76200"/>
            <a:ext cx="3352800" cy="288925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/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baseline="0">
                <a:solidFill>
                  <a:schemeClr val="dk1"/>
                </a:solidFill>
                <a:latin typeface="Franklin Gothic Book" pitchFamily="34" charset="0"/>
                <a:sym typeface="Helvetica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baseline="0">
                <a:solidFill>
                  <a:schemeClr val="dk1"/>
                </a:solidFill>
                <a:latin typeface="Franklin Gothic Book" pitchFamily="34" charset="0"/>
                <a:sym typeface="Helvetica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baseline="0">
                <a:solidFill>
                  <a:schemeClr val="dk1"/>
                </a:solidFill>
                <a:latin typeface="Franklin Gothic Book" pitchFamily="34" charset="0"/>
                <a:sym typeface="Helvetica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baseline="0">
                <a:solidFill>
                  <a:schemeClr val="dk1"/>
                </a:solidFill>
                <a:latin typeface="Franklin Gothic Book" pitchFamily="34" charset="0"/>
                <a:sym typeface="Helvetica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baseline="0">
                <a:solidFill>
                  <a:schemeClr val="dk1"/>
                </a:solidFill>
                <a:latin typeface="Franklin Gothic Book" pitchFamily="34" charset="0"/>
                <a:sym typeface="Helvetica"/>
              </a:defRPr>
            </a:lvl5pPr>
          </a:lstStyle>
          <a:p>
            <a:pPr lvl="0" algn="r" eaLnBrk="1" latinLnBrk="1" hangingPunct="1"/>
            <a:endParaRPr lang="zh-CN" altLang="en-US" sz="1200">
              <a:solidFill>
                <a:srgbClr val="D38E27"/>
              </a:solidFill>
            </a:endParaRPr>
          </a:p>
        </p:txBody>
      </p:sp>
      <p:sp>
        <p:nvSpPr>
          <p:cNvPr id="1048758" name="Slide Number Placeholder 1048757"/>
          <p:cNvSpPr>
            <a:spLocks noGrp="1"/>
          </p:cNvSpPr>
          <p:nvPr>
            <p:ph type="sldNum" sz="quarter" idx="4"/>
          </p:nvPr>
        </p:nvSpPr>
        <p:spPr>
          <a:xfrm>
            <a:off x="8229600" y="6477000"/>
            <a:ext cx="762000" cy="244475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/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baseline="0">
                <a:solidFill>
                  <a:schemeClr val="dk1"/>
                </a:solidFill>
                <a:latin typeface="Franklin Gothic Book" pitchFamily="34" charset="0"/>
                <a:sym typeface="Helvetica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baseline="0">
                <a:solidFill>
                  <a:schemeClr val="dk1"/>
                </a:solidFill>
                <a:latin typeface="Franklin Gothic Book" pitchFamily="34" charset="0"/>
                <a:sym typeface="Helvetica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baseline="0">
                <a:solidFill>
                  <a:schemeClr val="dk1"/>
                </a:solidFill>
                <a:latin typeface="Franklin Gothic Book" pitchFamily="34" charset="0"/>
                <a:sym typeface="Helvetica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baseline="0">
                <a:solidFill>
                  <a:schemeClr val="dk1"/>
                </a:solidFill>
                <a:latin typeface="Franklin Gothic Book" pitchFamily="34" charset="0"/>
                <a:sym typeface="Helvetica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baseline="0">
                <a:solidFill>
                  <a:schemeClr val="dk1"/>
                </a:solidFill>
                <a:latin typeface="Franklin Gothic Book" pitchFamily="34" charset="0"/>
                <a:sym typeface="Helvetica"/>
              </a:defRPr>
            </a:lvl5pPr>
          </a:lstStyle>
          <a:p>
            <a:pPr lvl="0" algn="r" eaLnBrk="1" latinLnBrk="1" hangingPunct="1"/>
            <a:fld id="{566ABCEB-ACFC-4714-9973-3DA970169C29}" type="slidenum">
              <a:rPr lang="zh-CN" altLang="en-US" sz="1200">
                <a:solidFill>
                  <a:srgbClr val="D38E27"/>
                </a:solidFill>
              </a:rPr>
              <a:pPr lvl="0" algn="r" eaLnBrk="1" latinLnBrk="1" hangingPunct="1"/>
              <a:t>‹#›</a:t>
            </a:fld>
            <a:endParaRPr lang="zh-CN" altLang="en-US" sz="1200">
              <a:solidFill>
                <a:srgbClr val="D38E27"/>
              </a:solidFill>
            </a:endParaRPr>
          </a:p>
        </p:txBody>
      </p:sp>
      <p:sp>
        <p:nvSpPr>
          <p:cNvPr id="1048761" name="Text Placeholder 25"/>
          <p:cNvSpPr>
            <a:spLocks noGrp="1"/>
          </p:cNvSpPr>
          <p:nvPr>
            <p:ph type="body" sz="half" idx="2"/>
          </p:nvPr>
        </p:nvSpPr>
        <p:spPr>
          <a:xfrm>
            <a:off x="381000" y="5533218"/>
            <a:ext cx="5867400" cy="768350"/>
          </a:xfrm>
        </p:spPr>
        <p:txBody>
          <a:bodyPr lIns="109728" tIns="0"/>
          <a:lstStyle>
            <a:lvl1pPr marL="0" indent="0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048760" name="Title 16"/>
          <p:cNvSpPr>
            <a:spLocks noGrp="1"/>
          </p:cNvSpPr>
          <p:nvPr>
            <p:ph type="title"/>
          </p:nvPr>
        </p:nvSpPr>
        <p:spPr>
          <a:xfrm>
            <a:off x="381000" y="4993760"/>
            <a:ext cx="5867400" cy="522288"/>
          </a:xfrm>
        </p:spPr>
        <p:txBody>
          <a:bodyPr anchor="ctr"/>
          <a:lstStyle>
            <a:lvl1pPr algn="l">
              <a:buNone/>
              <a:defRPr sz="20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048759" name="Picture Placeholder 12"/>
          <p:cNvSpPr>
            <a:spLocks noGrp="1"/>
          </p:cNvSpPr>
          <p:nvPr>
            <p:ph type="pic" idx="1"/>
          </p:nvPr>
        </p:nvSpPr>
        <p:spPr>
          <a:xfrm>
            <a:off x="3505200" y="616634"/>
            <a:ext cx="5029200" cy="3657600"/>
          </a:xfrm>
          <a:solidFill>
            <a:schemeClr val="bg1"/>
          </a:solidFill>
          <a:ln w="6350">
            <a:solidFill>
              <a:schemeClr val="accent1"/>
            </a:solidFill>
          </a:ln>
          <a:effectLst>
            <a:reflection blurRad="1000" stA="49000" endA="500" endPos="10000" dist="900" dir="5400000" sy="-90000" algn="bl" rotWithShape="0"/>
          </a:effectLst>
        </p:spPr>
        <p:txBody>
          <a:bodyPr vert="horz">
            <a:normAutofit/>
          </a:bodyPr>
          <a:lstStyle>
            <a:lvl1pPr marL="0" indent="0">
              <a:buNone/>
              <a:defRPr sz="32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70000"/>
              <a:buFont typeface="Wingdings 2"/>
              <a:buNone/>
            </a:pPr>
            <a:r>
              <a:rPr kumimoji="0" lang="en-US" sz="3200" b="0" i="0" u="none" strike="noStrike" kern="120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icon to add picture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 cstate="print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roup 69"/>
          <p:cNvGrpSpPr/>
          <p:nvPr/>
        </p:nvGrpSpPr>
        <p:grpSpPr>
          <a:xfrm>
            <a:off x="506412" y="1036637"/>
            <a:ext cx="8643938" cy="30162"/>
            <a:chOff x="319" y="653"/>
            <a:chExt cx="5445" cy="19"/>
          </a:xfrm>
        </p:grpSpPr>
        <p:pic>
          <p:nvPicPr>
            <p:cNvPr id="2097152" name="Picture 2097151"/>
            <p:cNvPicPr>
              <a:picLocks/>
            </p:cNvPicPr>
            <p:nvPr/>
          </p:nvPicPr>
          <p:blipFill>
            <a:blip r:embed="rId15" cstate="print"/>
            <a:srcRect/>
            <a:stretch>
              <a:fillRect/>
            </a:stretch>
          </p:blipFill>
          <p:spPr>
            <a:xfrm>
              <a:off x="319" y="653"/>
              <a:ext cx="5445" cy="1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48576" name="TextBox 1048575"/>
            <p:cNvSpPr txBox="1"/>
            <p:nvPr/>
          </p:nvSpPr>
          <p:spPr>
            <a:xfrm>
              <a:off x="324" y="662"/>
              <a:ext cx="0" cy="0"/>
            </a:xfrm>
            <a:prstGeom prst="rect">
              <a:avLst/>
            </a:prstGeom>
            <a:noFill/>
            <a:ln>
              <a:noFill/>
            </a:ln>
          </p:spPr>
          <p:txBody>
            <a:bodyPr lIns="91440" tIns="45720" rIns="91440" bIns="45720"/>
            <a:lstStyle>
              <a:lvl1pPr marL="0" indent="0" algn="l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 sz="1800" b="0" i="0" baseline="0">
                  <a:solidFill>
                    <a:schemeClr val="dk1"/>
                  </a:solidFill>
                  <a:latin typeface="Franklin Gothic Book" pitchFamily="34" charset="0"/>
                  <a:sym typeface="Helvetica"/>
                </a:defRPr>
              </a:lvl1pPr>
              <a:lvl2pPr marL="457200" indent="0" algn="l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 sz="1800" b="0" i="0" baseline="0">
                  <a:solidFill>
                    <a:schemeClr val="dk1"/>
                  </a:solidFill>
                  <a:latin typeface="Franklin Gothic Book" pitchFamily="34" charset="0"/>
                  <a:sym typeface="Helvetica"/>
                </a:defRPr>
              </a:lvl2pPr>
              <a:lvl3pPr marL="914400" indent="0" algn="l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 sz="1800" b="0" i="0" baseline="0">
                  <a:solidFill>
                    <a:schemeClr val="dk1"/>
                  </a:solidFill>
                  <a:latin typeface="Franklin Gothic Book" pitchFamily="34" charset="0"/>
                  <a:sym typeface="Helvetica"/>
                </a:defRPr>
              </a:lvl3pPr>
              <a:lvl4pPr marL="1371600" indent="0" algn="l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 sz="1800" b="0" i="0" baseline="0">
                  <a:solidFill>
                    <a:schemeClr val="dk1"/>
                  </a:solidFill>
                  <a:latin typeface="Franklin Gothic Book" pitchFamily="34" charset="0"/>
                  <a:sym typeface="Helvetica"/>
                </a:defRPr>
              </a:lvl4pPr>
              <a:lvl5pPr marL="1828800" indent="0" algn="l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 sz="1800" b="0" i="0" baseline="0">
                  <a:solidFill>
                    <a:schemeClr val="dk1"/>
                  </a:solidFill>
                  <a:latin typeface="Franklin Gothic Book" pitchFamily="34" charset="0"/>
                  <a:sym typeface="Helvetica"/>
                </a:defRPr>
              </a:lvl5pPr>
            </a:lstStyle>
            <a:p>
              <a:endParaRPr lang="zh-CN" altLang="en-US"/>
            </a:p>
          </p:txBody>
        </p:sp>
      </p:grpSp>
      <p:sp>
        <p:nvSpPr>
          <p:cNvPr id="1048577" name="Text Placeholder 1048576"/>
          <p:cNvSpPr>
            <a:spLocks noGrp="1"/>
          </p:cNvSpPr>
          <p:nvPr>
            <p:ph type="body" idx="1"/>
          </p:nvPr>
        </p:nvSpPr>
        <p:spPr>
          <a:xfrm>
            <a:off x="304800" y="1554162"/>
            <a:ext cx="8686800" cy="4525962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/>
          <a:lstStyle/>
          <a:p>
            <a:pPr lvl="0"/>
            <a:r>
              <a:rPr lang="zh-CN" altLang="en-US"/>
              <a:t>Click to edit Master text styles</a:t>
            </a:r>
          </a:p>
          <a:p>
            <a:pPr lvl="1"/>
            <a:r>
              <a:rPr lang="zh-CN" altLang="en-US"/>
              <a:t>Second level</a:t>
            </a:r>
          </a:p>
          <a:p>
            <a:pPr lvl="2"/>
            <a:r>
              <a:rPr lang="zh-CN" altLang="en-US"/>
              <a:t>Third level</a:t>
            </a:r>
          </a:p>
          <a:p>
            <a:pPr lvl="3"/>
            <a:r>
              <a:rPr lang="zh-CN" altLang="en-US"/>
              <a:t>Fourth level</a:t>
            </a:r>
          </a:p>
          <a:p>
            <a:pPr lvl="4"/>
            <a:r>
              <a:rPr lang="zh-CN" altLang="en-US"/>
              <a:t>Fifth level</a:t>
            </a:r>
          </a:p>
        </p:txBody>
      </p:sp>
      <p:sp>
        <p:nvSpPr>
          <p:cNvPr id="1048578" name="Date Placeholder 1048577"/>
          <p:cNvSpPr>
            <a:spLocks noGrp="1"/>
          </p:cNvSpPr>
          <p:nvPr>
            <p:ph type="dt" sz="half" idx="2"/>
          </p:nvPr>
        </p:nvSpPr>
        <p:spPr>
          <a:xfrm>
            <a:off x="6477000" y="76200"/>
            <a:ext cx="2514600" cy="288925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/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baseline="0">
                <a:solidFill>
                  <a:schemeClr val="dk1"/>
                </a:solidFill>
                <a:latin typeface="Franklin Gothic Book" pitchFamily="34" charset="0"/>
                <a:sym typeface="Helvetica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baseline="0">
                <a:solidFill>
                  <a:schemeClr val="dk1"/>
                </a:solidFill>
                <a:latin typeface="Franklin Gothic Book" pitchFamily="34" charset="0"/>
                <a:sym typeface="Helvetica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baseline="0">
                <a:solidFill>
                  <a:schemeClr val="dk1"/>
                </a:solidFill>
                <a:latin typeface="Franklin Gothic Book" pitchFamily="34" charset="0"/>
                <a:sym typeface="Helvetica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baseline="0">
                <a:solidFill>
                  <a:schemeClr val="dk1"/>
                </a:solidFill>
                <a:latin typeface="Franklin Gothic Book" pitchFamily="34" charset="0"/>
                <a:sym typeface="Helvetica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baseline="0">
                <a:solidFill>
                  <a:schemeClr val="dk1"/>
                </a:solidFill>
                <a:latin typeface="Franklin Gothic Book" pitchFamily="34" charset="0"/>
                <a:sym typeface="Helvetica"/>
              </a:defRPr>
            </a:lvl5pPr>
          </a:lstStyle>
          <a:p>
            <a:pPr lvl="0" eaLnBrk="1" latinLnBrk="1" hangingPunct="1"/>
            <a:endParaRPr lang="zh-CN" altLang="en-US" sz="1200">
              <a:solidFill>
                <a:srgbClr val="D38E27"/>
              </a:solidFill>
            </a:endParaRPr>
          </a:p>
        </p:txBody>
      </p:sp>
      <p:sp>
        <p:nvSpPr>
          <p:cNvPr id="1048579" name="Footer Placeholder 1048578"/>
          <p:cNvSpPr>
            <a:spLocks noGrp="1"/>
          </p:cNvSpPr>
          <p:nvPr>
            <p:ph type="ftr" sz="quarter" idx="3"/>
          </p:nvPr>
        </p:nvSpPr>
        <p:spPr>
          <a:xfrm>
            <a:off x="3124200" y="76200"/>
            <a:ext cx="3352800" cy="288925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/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baseline="0">
                <a:solidFill>
                  <a:schemeClr val="dk1"/>
                </a:solidFill>
                <a:latin typeface="Franklin Gothic Book" pitchFamily="34" charset="0"/>
                <a:sym typeface="Helvetica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baseline="0">
                <a:solidFill>
                  <a:schemeClr val="dk1"/>
                </a:solidFill>
                <a:latin typeface="Franklin Gothic Book" pitchFamily="34" charset="0"/>
                <a:sym typeface="Helvetica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baseline="0">
                <a:solidFill>
                  <a:schemeClr val="dk1"/>
                </a:solidFill>
                <a:latin typeface="Franklin Gothic Book" pitchFamily="34" charset="0"/>
                <a:sym typeface="Helvetica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baseline="0">
                <a:solidFill>
                  <a:schemeClr val="dk1"/>
                </a:solidFill>
                <a:latin typeface="Franklin Gothic Book" pitchFamily="34" charset="0"/>
                <a:sym typeface="Helvetica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baseline="0">
                <a:solidFill>
                  <a:schemeClr val="dk1"/>
                </a:solidFill>
                <a:latin typeface="Franklin Gothic Book" pitchFamily="34" charset="0"/>
                <a:sym typeface="Helvetica"/>
              </a:defRPr>
            </a:lvl5pPr>
          </a:lstStyle>
          <a:p>
            <a:pPr lvl="0" algn="r" eaLnBrk="1" latinLnBrk="1" hangingPunct="1"/>
            <a:endParaRPr lang="zh-CN" altLang="en-US" sz="1200">
              <a:solidFill>
                <a:srgbClr val="D38E27"/>
              </a:solidFill>
            </a:endParaRPr>
          </a:p>
        </p:txBody>
      </p:sp>
      <p:sp>
        <p:nvSpPr>
          <p:cNvPr id="1048580" name="Slide Number Placeholder 1048579"/>
          <p:cNvSpPr>
            <a:spLocks noGrp="1"/>
          </p:cNvSpPr>
          <p:nvPr>
            <p:ph type="sldNum" sz="quarter" idx="4"/>
          </p:nvPr>
        </p:nvSpPr>
        <p:spPr>
          <a:xfrm>
            <a:off x="8229600" y="6477000"/>
            <a:ext cx="762000" cy="244475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/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baseline="0">
                <a:solidFill>
                  <a:schemeClr val="dk1"/>
                </a:solidFill>
                <a:latin typeface="Franklin Gothic Book" pitchFamily="34" charset="0"/>
                <a:sym typeface="Helvetica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baseline="0">
                <a:solidFill>
                  <a:schemeClr val="dk1"/>
                </a:solidFill>
                <a:latin typeface="Franklin Gothic Book" pitchFamily="34" charset="0"/>
                <a:sym typeface="Helvetica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baseline="0">
                <a:solidFill>
                  <a:schemeClr val="dk1"/>
                </a:solidFill>
                <a:latin typeface="Franklin Gothic Book" pitchFamily="34" charset="0"/>
                <a:sym typeface="Helvetica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baseline="0">
                <a:solidFill>
                  <a:schemeClr val="dk1"/>
                </a:solidFill>
                <a:latin typeface="Franklin Gothic Book" pitchFamily="34" charset="0"/>
                <a:sym typeface="Helvetica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baseline="0">
                <a:solidFill>
                  <a:schemeClr val="dk1"/>
                </a:solidFill>
                <a:latin typeface="Franklin Gothic Book" pitchFamily="34" charset="0"/>
                <a:sym typeface="Helvetica"/>
              </a:defRPr>
            </a:lvl5pPr>
          </a:lstStyle>
          <a:p>
            <a:pPr lvl="0" algn="r" eaLnBrk="1" latinLnBrk="1" hangingPunct="1"/>
            <a:fld id="{566ABCEB-ACFC-4714-9973-3DA970169C29}" type="slidenum">
              <a:rPr lang="zh-CN" altLang="en-US" sz="1200">
                <a:solidFill>
                  <a:srgbClr val="D38E27"/>
                </a:solidFill>
              </a:rPr>
              <a:pPr lvl="0" algn="r" eaLnBrk="1" latinLnBrk="1" hangingPunct="1"/>
              <a:t>‹#›</a:t>
            </a:fld>
            <a:endParaRPr lang="zh-CN" altLang="en-US" sz="1200">
              <a:solidFill>
                <a:srgbClr val="D38E27"/>
              </a:solidFill>
            </a:endParaRPr>
          </a:p>
        </p:txBody>
      </p:sp>
      <p:sp>
        <p:nvSpPr>
          <p:cNvPr id="1048581" name="Title Placeholder 1048580"/>
          <p:cNvSpPr>
            <a:spLocks noGrp="1"/>
          </p:cNvSpPr>
          <p:nvPr>
            <p:ph type="title"/>
          </p:nvPr>
        </p:nvSpPr>
        <p:spPr>
          <a:xfrm>
            <a:off x="304800" y="457200"/>
            <a:ext cx="8686800" cy="8382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/>
          <a:p>
            <a:pPr lvl="0"/>
            <a:r>
              <a:rPr lang="zh-CN" altLang="en-US"/>
              <a:t>Click to edit Master title style</a:t>
            </a:r>
          </a:p>
        </p:txBody>
      </p:sp>
      <p:grpSp>
        <p:nvGrpSpPr>
          <p:cNvPr id="71" name="Group 70"/>
          <p:cNvGrpSpPr/>
          <p:nvPr/>
        </p:nvGrpSpPr>
        <p:grpSpPr>
          <a:xfrm>
            <a:off x="506412" y="1036637"/>
            <a:ext cx="8643938" cy="30162"/>
            <a:chOff x="319" y="653"/>
            <a:chExt cx="5445" cy="19"/>
          </a:xfrm>
        </p:grpSpPr>
        <p:pic>
          <p:nvPicPr>
            <p:cNvPr id="2097153" name="Picture 2097152"/>
            <p:cNvPicPr>
              <a:picLocks/>
            </p:cNvPicPr>
            <p:nvPr/>
          </p:nvPicPr>
          <p:blipFill>
            <a:blip r:embed="rId15" cstate="print"/>
            <a:srcRect/>
            <a:stretch>
              <a:fillRect/>
            </a:stretch>
          </p:blipFill>
          <p:spPr>
            <a:xfrm>
              <a:off x="319" y="653"/>
              <a:ext cx="5445" cy="1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48582" name="TextBox 1048581"/>
            <p:cNvSpPr txBox="1"/>
            <p:nvPr/>
          </p:nvSpPr>
          <p:spPr>
            <a:xfrm>
              <a:off x="324" y="662"/>
              <a:ext cx="0" cy="0"/>
            </a:xfrm>
            <a:prstGeom prst="rect">
              <a:avLst/>
            </a:prstGeom>
            <a:noFill/>
            <a:ln>
              <a:noFill/>
            </a:ln>
          </p:spPr>
          <p:txBody>
            <a:bodyPr lIns="91440" tIns="45720" rIns="91440" bIns="45720"/>
            <a:lstStyle>
              <a:lvl1pPr marL="0" indent="0" algn="l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 sz="1800" b="0" i="0" baseline="0">
                  <a:solidFill>
                    <a:schemeClr val="dk1"/>
                  </a:solidFill>
                  <a:latin typeface="Franklin Gothic Book" pitchFamily="34" charset="0"/>
                  <a:sym typeface="Helvetica"/>
                </a:defRPr>
              </a:lvl1pPr>
              <a:lvl2pPr marL="457200" indent="0" algn="l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 sz="1800" b="0" i="0" baseline="0">
                  <a:solidFill>
                    <a:schemeClr val="dk1"/>
                  </a:solidFill>
                  <a:latin typeface="Franklin Gothic Book" pitchFamily="34" charset="0"/>
                  <a:sym typeface="Helvetica"/>
                </a:defRPr>
              </a:lvl2pPr>
              <a:lvl3pPr marL="914400" indent="0" algn="l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 sz="1800" b="0" i="0" baseline="0">
                  <a:solidFill>
                    <a:schemeClr val="dk1"/>
                  </a:solidFill>
                  <a:latin typeface="Franklin Gothic Book" pitchFamily="34" charset="0"/>
                  <a:sym typeface="Helvetica"/>
                </a:defRPr>
              </a:lvl3pPr>
              <a:lvl4pPr marL="1371600" indent="0" algn="l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 sz="1800" b="0" i="0" baseline="0">
                  <a:solidFill>
                    <a:schemeClr val="dk1"/>
                  </a:solidFill>
                  <a:latin typeface="Franklin Gothic Book" pitchFamily="34" charset="0"/>
                  <a:sym typeface="Helvetica"/>
                </a:defRPr>
              </a:lvl4pPr>
              <a:lvl5pPr marL="1828800" indent="0" algn="l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 sz="1800" b="0" i="0" baseline="0">
                  <a:solidFill>
                    <a:schemeClr val="dk1"/>
                  </a:solidFill>
                  <a:latin typeface="Franklin Gothic Book" pitchFamily="34" charset="0"/>
                  <a:sym typeface="Helvetica"/>
                </a:defRPr>
              </a:lvl5pPr>
            </a:lstStyle>
            <a:p>
              <a:endParaRPr lang="zh-CN" altLang="en-US"/>
            </a:p>
          </p:txBody>
        </p:sp>
      </p:grpSp>
      <p:grpSp>
        <p:nvGrpSpPr>
          <p:cNvPr id="72" name="Group 71"/>
          <p:cNvGrpSpPr/>
          <p:nvPr/>
        </p:nvGrpSpPr>
        <p:grpSpPr>
          <a:xfrm>
            <a:off x="506412" y="1047750"/>
            <a:ext cx="8643938" cy="25400"/>
            <a:chOff x="319" y="660"/>
            <a:chExt cx="5445" cy="16"/>
          </a:xfrm>
        </p:grpSpPr>
        <p:pic>
          <p:nvPicPr>
            <p:cNvPr id="2097154" name="Picture 2097153"/>
            <p:cNvPicPr>
              <a:picLocks/>
            </p:cNvPicPr>
            <p:nvPr/>
          </p:nvPicPr>
          <p:blipFill>
            <a:blip r:embed="rId16" cstate="print"/>
            <a:srcRect/>
            <a:stretch>
              <a:fillRect/>
            </a:stretch>
          </p:blipFill>
          <p:spPr>
            <a:xfrm>
              <a:off x="319" y="660"/>
              <a:ext cx="5445" cy="1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48583" name="TextBox 1048582"/>
            <p:cNvSpPr txBox="1"/>
            <p:nvPr/>
          </p:nvSpPr>
          <p:spPr>
            <a:xfrm>
              <a:off x="324" y="666"/>
              <a:ext cx="0" cy="0"/>
            </a:xfrm>
            <a:prstGeom prst="rect">
              <a:avLst/>
            </a:prstGeom>
            <a:noFill/>
            <a:ln>
              <a:noFill/>
            </a:ln>
          </p:spPr>
          <p:txBody>
            <a:bodyPr lIns="91440" tIns="45720" rIns="91440" bIns="45720"/>
            <a:lstStyle>
              <a:lvl1pPr marL="0" indent="0" algn="l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 sz="1800" b="0" i="0" baseline="0">
                  <a:solidFill>
                    <a:schemeClr val="dk1"/>
                  </a:solidFill>
                  <a:latin typeface="Franklin Gothic Book" pitchFamily="34" charset="0"/>
                  <a:sym typeface="Helvetica"/>
                </a:defRPr>
              </a:lvl1pPr>
              <a:lvl2pPr marL="457200" indent="0" algn="l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 sz="1800" b="0" i="0" baseline="0">
                  <a:solidFill>
                    <a:schemeClr val="dk1"/>
                  </a:solidFill>
                  <a:latin typeface="Franklin Gothic Book" pitchFamily="34" charset="0"/>
                  <a:sym typeface="Helvetica"/>
                </a:defRPr>
              </a:lvl2pPr>
              <a:lvl3pPr marL="914400" indent="0" algn="l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 sz="1800" b="0" i="0" baseline="0">
                  <a:solidFill>
                    <a:schemeClr val="dk1"/>
                  </a:solidFill>
                  <a:latin typeface="Franklin Gothic Book" pitchFamily="34" charset="0"/>
                  <a:sym typeface="Helvetica"/>
                </a:defRPr>
              </a:lvl3pPr>
              <a:lvl4pPr marL="1371600" indent="0" algn="l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 sz="1800" b="0" i="0" baseline="0">
                  <a:solidFill>
                    <a:schemeClr val="dk1"/>
                  </a:solidFill>
                  <a:latin typeface="Franklin Gothic Book" pitchFamily="34" charset="0"/>
                  <a:sym typeface="Helvetica"/>
                </a:defRPr>
              </a:lvl4pPr>
              <a:lvl5pPr marL="1828800" indent="0" algn="l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 sz="1800" b="0" i="0" baseline="0">
                  <a:solidFill>
                    <a:schemeClr val="dk1"/>
                  </a:solidFill>
                  <a:latin typeface="Franklin Gothic Book" pitchFamily="34" charset="0"/>
                  <a:sym typeface="Helvetica"/>
                </a:defRPr>
              </a:lvl5pPr>
            </a:lstStyle>
            <a:p>
              <a:endParaRPr lang="zh-CN" altLang="en-US"/>
            </a:p>
          </p:txBody>
        </p:sp>
      </p:grp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ftr="0" dt="0"/>
  <p:txStyles>
    <p:titleStyle>
      <a:lvl1pPr algn="l" rtl="0" eaLnBrk="1" latinLnBrk="0" hangingPunct="1">
        <a:spcBef>
          <a:spcPct val="0"/>
        </a:spcBef>
        <a:buNone/>
        <a:defRPr kumimoji="0" sz="3600" kern="1200" cap="all" baseline="0">
          <a:solidFill>
            <a:schemeClr val="tx2"/>
          </a:solidFill>
          <a:effectLst>
            <a:reflection blurRad="12700" stA="48000" endA="300" endPos="55000" dir="5400000" sy="-90000" algn="bl" rotWithShape="0"/>
          </a:effectLst>
          <a:latin typeface="+mj-lt"/>
          <a:ea typeface="+mj-ea"/>
          <a:cs typeface="+mj-cs"/>
        </a:defRPr>
      </a:lvl1pPr>
    </p:titleStyle>
    <p:bodyStyle>
      <a:lvl1pPr marL="342900" indent="-342900" algn="l" rtl="0" eaLnBrk="1" latinLnBrk="0" hangingPunct="1">
        <a:spcBef>
          <a:spcPct val="20000"/>
        </a:spcBef>
        <a:buClr>
          <a:schemeClr val="accent1"/>
        </a:buClr>
        <a:buSzPct val="70000"/>
        <a:buFont typeface="Wingdings 2"/>
        <a:buChar char=""/>
        <a:defRPr kumimoji="0" sz="3200" kern="120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rtl="0" eaLnBrk="1" latinLnBrk="0" hangingPunct="1">
        <a:spcBef>
          <a:spcPct val="20000"/>
        </a:spcBef>
        <a:buClr>
          <a:schemeClr val="accent1"/>
        </a:buClr>
        <a:buSzPct val="70000"/>
        <a:buFont typeface="Wingdings 2"/>
        <a:buChar char=""/>
        <a:defRPr kumimoji="0" sz="28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rtl="0" eaLnBrk="1" latinLnBrk="0" hangingPunct="1">
        <a:spcBef>
          <a:spcPct val="20000"/>
        </a:spcBef>
        <a:buClr>
          <a:schemeClr val="accent1"/>
        </a:buClr>
        <a:buSzPct val="70000"/>
        <a:buFont typeface="Wingdings 2"/>
        <a:buChar char=""/>
        <a:defRPr kumimoji="0" sz="24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rtl="0" eaLnBrk="1" latinLnBrk="0" hangingPunct="1">
        <a:spcBef>
          <a:spcPct val="20000"/>
        </a:spcBef>
        <a:buClr>
          <a:schemeClr val="accent1"/>
        </a:buClr>
        <a:buSzPct val="70000"/>
        <a:buFont typeface="Wingdings 2"/>
        <a:buChar char=""/>
        <a:defRPr kumimoji="0" sz="20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"/>
        <a:defRPr kumimoji="0"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"/>
        <a:defRPr kumimoji="0" sz="1800" kern="1200">
          <a:solidFill>
            <a:schemeClr val="tx2"/>
          </a:solidFill>
          <a:latin typeface="+mn-lt"/>
          <a:ea typeface="+mn-ea"/>
          <a:cs typeface="+mn-cs"/>
        </a:defRPr>
      </a:lvl6pPr>
      <a:lvl7pPr marL="29718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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34290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"/>
        <a:defRPr kumimoji="0" sz="1600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38862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2" name="Text Placeholder 1048591"/>
          <p:cNvSpPr>
            <a:spLocks noGrp="1"/>
          </p:cNvSpPr>
          <p:nvPr>
            <p:ph type="body" idx="4"/>
          </p:nvPr>
        </p:nvSpPr>
        <p:spPr>
          <a:xfrm>
            <a:off x="381000" y="1676400"/>
            <a:ext cx="8458200" cy="12192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b"/>
          <a:lstStyle>
            <a:lvl1pPr marL="342900" indent="-34290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 2" pitchFamily="18" charset="2"/>
              <a:buChar char=""/>
              <a:defRPr sz="3200" b="0" i="0" baseline="0">
                <a:solidFill>
                  <a:schemeClr val="lt2"/>
                </a:solidFill>
                <a:latin typeface="Franklin Gothic Book" pitchFamily="34" charset="0"/>
                <a:sym typeface="Helvetica"/>
              </a:defRPr>
            </a:lvl1pPr>
            <a:lvl2pPr marL="742950" indent="-28575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70000"/>
              <a:buFont typeface="Wingdings 2" pitchFamily="18" charset="2"/>
              <a:buChar char=""/>
              <a:defRPr sz="2800" b="0" i="0" baseline="0">
                <a:solidFill>
                  <a:schemeClr val="lt2"/>
                </a:solidFill>
                <a:latin typeface="Franklin Gothic Book" pitchFamily="34" charset="0"/>
                <a:sym typeface="Helvetica"/>
              </a:defRPr>
            </a:lvl2pPr>
            <a:lvl3pPr marL="1143000" indent="-22860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70000"/>
              <a:buFont typeface="Wingdings 2" pitchFamily="18" charset="2"/>
              <a:buChar char=""/>
              <a:defRPr sz="2400" b="0" i="0" baseline="0">
                <a:solidFill>
                  <a:schemeClr val="lt2"/>
                </a:solidFill>
                <a:latin typeface="Franklin Gothic Book" pitchFamily="34" charset="0"/>
                <a:sym typeface="Helvetica"/>
              </a:defRPr>
            </a:lvl3pPr>
            <a:lvl4pPr marL="1600200" indent="-22860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70000"/>
              <a:buFont typeface="Wingdings 2" pitchFamily="18" charset="2"/>
              <a:buChar char=""/>
              <a:defRPr sz="2000" b="0" i="0" baseline="0">
                <a:solidFill>
                  <a:schemeClr val="lt2"/>
                </a:solidFill>
                <a:latin typeface="Franklin Gothic Book" pitchFamily="34" charset="0"/>
                <a:sym typeface="Helvetica"/>
              </a:defRPr>
            </a:lvl4pPr>
            <a:lvl5pPr marL="2057400" indent="-22860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60000"/>
              <a:buFont typeface="Wingdings 2" pitchFamily="18" charset="2"/>
              <a:buChar char=""/>
              <a:defRPr sz="1800" b="0" i="0" baseline="0">
                <a:solidFill>
                  <a:schemeClr val="lt2"/>
                </a:solidFill>
                <a:latin typeface="Franklin Gothic Book" pitchFamily="34" charset="0"/>
                <a:sym typeface="Helvetica"/>
              </a:defRPr>
            </a:lvl5pPr>
          </a:lstStyle>
          <a:p>
            <a:pPr marL="0" lvl="0" indent="0" algn="r">
              <a:buNone/>
            </a:pPr>
            <a:r>
              <a:rPr lang="zh-CN" altLang="en-US" sz="3600" b="1">
                <a:solidFill>
                  <a:srgbClr val="DDD2B1"/>
                </a:solidFill>
              </a:rPr>
              <a:t>15IT302J</a:t>
            </a:r>
          </a:p>
        </p:txBody>
      </p:sp>
      <p:pic>
        <p:nvPicPr>
          <p:cNvPr id="2097156" name="Title 2097155"/>
          <p:cNvPicPr>
            <a:picLocks noGrp="1"/>
          </p:cNvPicPr>
          <p:nvPr>
            <p:ph type="title" idx="6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176212" y="2871787"/>
            <a:ext cx="8864600" cy="14144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7" name="Title 1048636"/>
          <p:cNvSpPr>
            <a:spLocks noGrp="1"/>
          </p:cNvSpPr>
          <p:nvPr>
            <p:ph type="title" idx="4294967295"/>
          </p:nvPr>
        </p:nvSpPr>
        <p:spPr>
          <a:xfrm>
            <a:off x="304800" y="457200"/>
            <a:ext cx="8686800" cy="8382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3600" b="0" i="0" baseline="0">
                <a:solidFill>
                  <a:schemeClr val="lt2"/>
                </a:solidFill>
                <a:latin typeface="Franklin Gothic Medium" pitchFamily="34" charset="0"/>
                <a:sym typeface="Helvetica"/>
              </a:defRPr>
            </a:lvl1pPr>
          </a:lstStyle>
          <a:p>
            <a:pPr lvl="0"/>
            <a:r>
              <a:rPr lang="zh-CN" altLang="en-US">
                <a:ea typeface="ＭＳ Ｐゴシック" pitchFamily="34" charset="-128"/>
              </a:rPr>
              <a:t>VIEW OF DATA</a:t>
            </a:r>
          </a:p>
        </p:txBody>
      </p:sp>
      <p:sp>
        <p:nvSpPr>
          <p:cNvPr id="1048638" name="TextBox 1048637"/>
          <p:cNvSpPr txBox="1"/>
          <p:nvPr/>
        </p:nvSpPr>
        <p:spPr>
          <a:xfrm>
            <a:off x="777875" y="1180147"/>
            <a:ext cx="4481195" cy="389255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anchor="ctr">
            <a:spAutoFit/>
          </a:bodyPr>
          <a:lstStyle>
            <a:lvl1pPr marL="0" indent="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600" b="0" i="0" baseline="0">
                <a:solidFill>
                  <a:schemeClr val="dk1"/>
                </a:solidFill>
                <a:latin typeface="Helvetica"/>
                <a:ea typeface="ＭＳ Ｐゴシック" pitchFamily="34" charset="-128"/>
                <a:sym typeface="Helvetica"/>
              </a:defRPr>
            </a:lvl1pPr>
            <a:lvl2pPr marL="457200" indent="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600" b="0" i="0" baseline="0">
                <a:solidFill>
                  <a:schemeClr val="dk1"/>
                </a:solidFill>
                <a:latin typeface="Helvetica"/>
                <a:ea typeface="ＭＳ Ｐゴシック" pitchFamily="34" charset="-128"/>
                <a:sym typeface="Helvetica"/>
              </a:defRPr>
            </a:lvl2pPr>
            <a:lvl3pPr marL="914400" indent="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600" b="0" i="0" baseline="0">
                <a:solidFill>
                  <a:schemeClr val="dk1"/>
                </a:solidFill>
                <a:latin typeface="Helvetica"/>
                <a:ea typeface="ＭＳ Ｐゴシック" pitchFamily="34" charset="-128"/>
                <a:sym typeface="Helvetica"/>
              </a:defRPr>
            </a:lvl3pPr>
            <a:lvl4pPr marL="1371600" indent="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600" b="0" i="0" baseline="0">
                <a:solidFill>
                  <a:schemeClr val="dk1"/>
                </a:solidFill>
                <a:latin typeface="Helvetica"/>
                <a:ea typeface="ＭＳ Ｐゴシック" pitchFamily="34" charset="-128"/>
                <a:sym typeface="Helvetica"/>
              </a:defRPr>
            </a:lvl4pPr>
            <a:lvl5pPr marL="1828800" indent="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600" b="0" i="0" baseline="0">
                <a:solidFill>
                  <a:schemeClr val="dk1"/>
                </a:solidFill>
                <a:latin typeface="Helvetica"/>
                <a:ea typeface="ＭＳ Ｐゴシック" pitchFamily="34" charset="-128"/>
                <a:sym typeface="Helvetica"/>
              </a:defRPr>
            </a:lvl5pPr>
          </a:lstStyle>
          <a:p>
            <a:pPr lvl="0" algn="ctr">
              <a:spcBef>
                <a:spcPct val="50000"/>
              </a:spcBef>
            </a:pPr>
            <a:r>
              <a:rPr lang="zh-CN" altLang="en-US" sz="2000"/>
              <a:t>An architecture for a database system </a:t>
            </a:r>
          </a:p>
        </p:txBody>
      </p:sp>
      <p:pic>
        <p:nvPicPr>
          <p:cNvPr id="2097163" name="Picture 2097162"/>
          <p:cNvPicPr>
            <a:picLocks/>
          </p:cNvPicPr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1169987" y="1795462"/>
            <a:ext cx="7402512" cy="4333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4" name="Title 2097163"/>
          <p:cNvPicPr>
            <a:picLocks noGrp="1"/>
          </p:cNvPicPr>
          <p:nvPr>
            <p:ph type="title" idx="4294967295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103187" y="450850"/>
            <a:ext cx="8894762" cy="1152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165" name="Content Placeholder 2097164"/>
          <p:cNvPicPr>
            <a:picLocks noGrp="1"/>
          </p:cNvPicPr>
          <p:nvPr>
            <p:ph idx="4294967295"/>
          </p:nvPr>
        </p:nvPicPr>
        <p:blipFill>
          <a:blip r:embed="rId4" cstate="print"/>
          <a:srcRect l="52367" t="22362" r="26015" b="62650"/>
          <a:stretch>
            <a:fillRect/>
          </a:stretch>
        </p:blipFill>
        <p:spPr bwMode="auto">
          <a:xfrm>
            <a:off x="1931987" y="3716337"/>
            <a:ext cx="5589587" cy="2536825"/>
          </a:xfrm>
          <a:prstGeom prst="rect">
            <a:avLst/>
          </a:prstGeom>
          <a:noFill/>
          <a:ln>
            <a:noFill/>
          </a:ln>
        </p:spPr>
      </p:pic>
      <p:sp>
        <p:nvSpPr>
          <p:cNvPr id="1048642" name="TextBox 1048641"/>
          <p:cNvSpPr txBox="1"/>
          <p:nvPr/>
        </p:nvSpPr>
        <p:spPr>
          <a:xfrm>
            <a:off x="457200" y="1135062"/>
            <a:ext cx="8686800" cy="224155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/>
          <a:lstStyle>
            <a:lvl1pPr marL="0" indent="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600" b="0" i="0" baseline="0">
                <a:solidFill>
                  <a:schemeClr val="dk1"/>
                </a:solidFill>
                <a:latin typeface="Helvetica"/>
                <a:ea typeface="ＭＳ Ｐゴシック" pitchFamily="34" charset="-128"/>
                <a:sym typeface="Helvetica"/>
              </a:defRPr>
            </a:lvl1pPr>
            <a:lvl2pPr marL="457200" indent="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600" b="0" i="0" baseline="0">
                <a:solidFill>
                  <a:schemeClr val="dk1"/>
                </a:solidFill>
                <a:latin typeface="Helvetica"/>
                <a:ea typeface="ＭＳ Ｐゴシック" pitchFamily="34" charset="-128"/>
                <a:sym typeface="Helvetica"/>
              </a:defRPr>
            </a:lvl2pPr>
            <a:lvl3pPr marL="914400" indent="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600" b="0" i="0" baseline="0">
                <a:solidFill>
                  <a:schemeClr val="dk1"/>
                </a:solidFill>
                <a:latin typeface="Helvetica"/>
                <a:ea typeface="ＭＳ Ｐゴシック" pitchFamily="34" charset="-128"/>
                <a:sym typeface="Helvetica"/>
              </a:defRPr>
            </a:lvl3pPr>
            <a:lvl4pPr marL="1371600" indent="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600" b="0" i="0" baseline="0">
                <a:solidFill>
                  <a:schemeClr val="dk1"/>
                </a:solidFill>
                <a:latin typeface="Helvetica"/>
                <a:ea typeface="ＭＳ Ｐゴシック" pitchFamily="34" charset="-128"/>
                <a:sym typeface="Helvetica"/>
              </a:defRPr>
            </a:lvl4pPr>
            <a:lvl5pPr marL="1828800" indent="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600" b="0" i="0" baseline="0">
                <a:solidFill>
                  <a:schemeClr val="dk1"/>
                </a:solidFill>
                <a:latin typeface="Helvetica"/>
                <a:ea typeface="ＭＳ Ｐゴシック" pitchFamily="34" charset="-128"/>
                <a:sym typeface="Helvetica"/>
              </a:defRPr>
            </a:lvl5pPr>
          </a:lstStyle>
          <a:p>
            <a:pPr marL="342900" lvl="0" indent="-342900" eaLnBrk="1" latinLnBrk="1" hangingPunct="1">
              <a:spcBef>
                <a:spcPct val="20000"/>
              </a:spcBef>
              <a:buClr>
                <a:schemeClr val="accent1"/>
              </a:buClr>
              <a:buSzPct val="70000"/>
              <a:buFont typeface="Wingdings 2" pitchFamily="18" charset="2"/>
              <a:buChar char=""/>
            </a:pPr>
            <a:r>
              <a:rPr lang="zh-CN" altLang="en-US" sz="2800" b="1">
                <a:solidFill>
                  <a:srgbClr val="FF0000"/>
                </a:solidFill>
                <a:latin typeface="Franklin Gothic Book" pitchFamily="34" charset="0"/>
              </a:rPr>
              <a:t>Record –</a:t>
            </a:r>
            <a:r>
              <a:rPr lang="zh-CN" altLang="en-US" sz="2800">
                <a:solidFill>
                  <a:srgbClr val="002060"/>
                </a:solidFill>
                <a:latin typeface="Franklin Gothic Book" pitchFamily="34" charset="0"/>
              </a:rPr>
              <a:t> </a:t>
            </a:r>
          </a:p>
          <a:p>
            <a:pPr marL="1254125" lvl="2" indent="-354012" eaLnBrk="1" latinLnBrk="1" hangingPunct="1">
              <a:spcBef>
                <a:spcPct val="20000"/>
              </a:spcBef>
              <a:buClr>
                <a:schemeClr val="accent1"/>
              </a:buClr>
              <a:buSzPct val="70000"/>
              <a:buFont typeface="Wingdings 2" pitchFamily="18" charset="2"/>
              <a:buChar char=""/>
            </a:pPr>
            <a:r>
              <a:rPr lang="zh-CN" altLang="en-US" sz="2000" b="1" i="1">
                <a:solidFill>
                  <a:srgbClr val="0070C0"/>
                </a:solidFill>
                <a:latin typeface="Franklin Gothic Book" pitchFamily="34" charset="0"/>
              </a:rPr>
              <a:t>INSTRUCTOR</a:t>
            </a:r>
            <a:r>
              <a:rPr lang="zh-CN" altLang="en-US" sz="2000">
                <a:solidFill>
                  <a:srgbClr val="000099"/>
                </a:solidFill>
                <a:latin typeface="Franklin Gothic Book" pitchFamily="34" charset="0"/>
              </a:rPr>
              <a:t> </a:t>
            </a:r>
            <a:r>
              <a:rPr lang="zh-CN" altLang="en-US" sz="2000">
                <a:solidFill>
                  <a:srgbClr val="002060"/>
                </a:solidFill>
                <a:latin typeface="Franklin Gothic Book" pitchFamily="34" charset="0"/>
              </a:rPr>
              <a:t>with fields </a:t>
            </a:r>
            <a:r>
              <a:rPr sz="2000" i="1" u="sng">
                <a:solidFill>
                  <a:srgbClr val="FF0000"/>
                </a:solidFill>
                <a:latin typeface="Franklin Gothic Book" pitchFamily="34" charset="0"/>
              </a:rPr>
              <a:t>ID</a:t>
            </a:r>
            <a:r>
              <a:rPr sz="2000" i="1">
                <a:solidFill>
                  <a:srgbClr val="002060"/>
                </a:solidFill>
                <a:latin typeface="Franklin Gothic Book" pitchFamily="34" charset="0"/>
              </a:rPr>
              <a:t>, </a:t>
            </a:r>
            <a:r>
              <a:rPr sz="2000" i="1">
                <a:solidFill>
                  <a:srgbClr val="00B050"/>
                </a:solidFill>
                <a:latin typeface="Franklin Gothic Book" pitchFamily="34" charset="0"/>
              </a:rPr>
              <a:t>NAME</a:t>
            </a:r>
            <a:r>
              <a:rPr sz="2000" i="1">
                <a:solidFill>
                  <a:srgbClr val="002060"/>
                </a:solidFill>
                <a:latin typeface="Franklin Gothic Book" pitchFamily="34" charset="0"/>
              </a:rPr>
              <a:t>, </a:t>
            </a:r>
            <a:r>
              <a:rPr sz="2000" i="1">
                <a:solidFill>
                  <a:srgbClr val="00B0F0"/>
                </a:solidFill>
                <a:latin typeface="Franklin Gothic Book" pitchFamily="34" charset="0"/>
              </a:rPr>
              <a:t>DEPT_NAME</a:t>
            </a:r>
            <a:r>
              <a:rPr sz="2000" i="1">
                <a:solidFill>
                  <a:srgbClr val="002060"/>
                </a:solidFill>
                <a:latin typeface="Franklin Gothic Book" pitchFamily="34" charset="0"/>
              </a:rPr>
              <a:t>, SALARY.</a:t>
            </a:r>
          </a:p>
          <a:p>
            <a:pPr marL="1254125" lvl="2" indent="-354012" eaLnBrk="1" latinLnBrk="1" hangingPunct="1">
              <a:spcBef>
                <a:spcPct val="20000"/>
              </a:spcBef>
              <a:buClr>
                <a:schemeClr val="accent1"/>
              </a:buClr>
              <a:buSzPct val="70000"/>
              <a:buFont typeface="Wingdings 2" pitchFamily="18" charset="2"/>
              <a:buChar char=""/>
            </a:pPr>
            <a:r>
              <a:rPr sz="2000" b="1" i="1">
                <a:solidFill>
                  <a:srgbClr val="0066CC"/>
                </a:solidFill>
                <a:latin typeface="Franklin Gothic Book" pitchFamily="34" charset="0"/>
              </a:rPr>
              <a:t>DEPARTMENT</a:t>
            </a:r>
            <a:r>
              <a:rPr sz="2000" i="1">
                <a:solidFill>
                  <a:srgbClr val="002060"/>
                </a:solidFill>
                <a:latin typeface="Franklin Gothic Book" pitchFamily="34" charset="0"/>
              </a:rPr>
              <a:t> </a:t>
            </a:r>
            <a:r>
              <a:rPr sz="2000">
                <a:solidFill>
                  <a:srgbClr val="002060"/>
                </a:solidFill>
                <a:latin typeface="Franklin Gothic Book" pitchFamily="34" charset="0"/>
              </a:rPr>
              <a:t>with fields </a:t>
            </a:r>
            <a:r>
              <a:rPr sz="2000" i="1" u="sng">
                <a:solidFill>
                  <a:srgbClr val="00B0F0"/>
                </a:solidFill>
                <a:latin typeface="Franklin Gothic Book" pitchFamily="34" charset="0"/>
              </a:rPr>
              <a:t>DEPT_NAME</a:t>
            </a:r>
            <a:r>
              <a:rPr sz="2000" i="1">
                <a:solidFill>
                  <a:srgbClr val="002060"/>
                </a:solidFill>
                <a:latin typeface="Franklin Gothic Book" pitchFamily="34" charset="0"/>
              </a:rPr>
              <a:t>, BUILDING, BUDGET</a:t>
            </a:r>
          </a:p>
          <a:p>
            <a:pPr marL="1254125" lvl="2" indent="-354012" eaLnBrk="1" latinLnBrk="1" hangingPunct="1">
              <a:spcBef>
                <a:spcPct val="20000"/>
              </a:spcBef>
              <a:buClr>
                <a:schemeClr val="accent1"/>
              </a:buClr>
              <a:buSzPct val="70000"/>
              <a:buFont typeface="Wingdings 2" pitchFamily="18" charset="2"/>
              <a:buChar char=""/>
            </a:pPr>
            <a:r>
              <a:rPr sz="2000" b="1" i="1">
                <a:solidFill>
                  <a:srgbClr val="0066CC"/>
                </a:solidFill>
              </a:rPr>
              <a:t>COURSE</a:t>
            </a:r>
            <a:r>
              <a:rPr sz="2000" b="1" i="1">
                <a:solidFill>
                  <a:srgbClr val="002060"/>
                </a:solidFill>
              </a:rPr>
              <a:t> </a:t>
            </a:r>
            <a:r>
              <a:rPr sz="2000">
                <a:solidFill>
                  <a:srgbClr val="002060"/>
                </a:solidFill>
              </a:rPr>
              <a:t>with fields </a:t>
            </a:r>
            <a:r>
              <a:rPr sz="2000" i="1" u="sng">
                <a:solidFill>
                  <a:srgbClr val="002060"/>
                </a:solidFill>
              </a:rPr>
              <a:t>COURSE_ID</a:t>
            </a:r>
            <a:r>
              <a:rPr sz="2000" i="1">
                <a:solidFill>
                  <a:srgbClr val="002060"/>
                </a:solidFill>
              </a:rPr>
              <a:t>, TITLE, </a:t>
            </a:r>
            <a:r>
              <a:rPr sz="2000" i="1">
                <a:solidFill>
                  <a:srgbClr val="00B0F0"/>
                </a:solidFill>
              </a:rPr>
              <a:t>DEPT_NAME</a:t>
            </a:r>
            <a:r>
              <a:rPr sz="2000" i="1">
                <a:solidFill>
                  <a:srgbClr val="002060"/>
                </a:solidFill>
              </a:rPr>
              <a:t>, CREDITS</a:t>
            </a:r>
          </a:p>
          <a:p>
            <a:pPr marL="1254125" lvl="2" indent="-354012" eaLnBrk="1" latinLnBrk="1" hangingPunct="1">
              <a:spcBef>
                <a:spcPct val="20000"/>
              </a:spcBef>
              <a:buClr>
                <a:schemeClr val="accent1"/>
              </a:buClr>
              <a:buSzPct val="70000"/>
              <a:buFont typeface="Wingdings 2" pitchFamily="18" charset="2"/>
              <a:buChar char=""/>
            </a:pPr>
            <a:r>
              <a:rPr sz="2000" b="1" i="1">
                <a:solidFill>
                  <a:srgbClr val="0066CC"/>
                </a:solidFill>
              </a:rPr>
              <a:t>STUDENT</a:t>
            </a:r>
            <a:r>
              <a:rPr sz="2000" i="1">
                <a:solidFill>
                  <a:srgbClr val="002060"/>
                </a:solidFill>
              </a:rPr>
              <a:t> </a:t>
            </a:r>
            <a:r>
              <a:rPr sz="2000">
                <a:solidFill>
                  <a:srgbClr val="002060"/>
                </a:solidFill>
              </a:rPr>
              <a:t>with fields </a:t>
            </a:r>
            <a:r>
              <a:rPr sz="2000" i="1" u="sng">
                <a:solidFill>
                  <a:srgbClr val="FF0000"/>
                </a:solidFill>
              </a:rPr>
              <a:t>ID</a:t>
            </a:r>
            <a:r>
              <a:rPr sz="2000" i="1">
                <a:solidFill>
                  <a:srgbClr val="002060"/>
                </a:solidFill>
              </a:rPr>
              <a:t>, </a:t>
            </a:r>
            <a:r>
              <a:rPr sz="2000" i="1">
                <a:solidFill>
                  <a:srgbClr val="00B050"/>
                </a:solidFill>
              </a:rPr>
              <a:t>NAME</a:t>
            </a:r>
            <a:r>
              <a:rPr sz="2000" i="1">
                <a:solidFill>
                  <a:srgbClr val="002060"/>
                </a:solidFill>
              </a:rPr>
              <a:t>, </a:t>
            </a:r>
            <a:r>
              <a:rPr sz="2000" i="1">
                <a:solidFill>
                  <a:srgbClr val="00B0F0"/>
                </a:solidFill>
              </a:rPr>
              <a:t>DEPT_NAME</a:t>
            </a:r>
            <a:r>
              <a:rPr sz="2000" i="1">
                <a:solidFill>
                  <a:srgbClr val="002060"/>
                </a:solidFill>
              </a:rPr>
              <a:t>, AND TOT_CRED</a:t>
            </a:r>
          </a:p>
        </p:txBody>
      </p:sp>
      <p:sp>
        <p:nvSpPr>
          <p:cNvPr id="1048643" name="TextBox 1048642"/>
          <p:cNvSpPr txBox="1"/>
          <p:nvPr/>
        </p:nvSpPr>
        <p:spPr>
          <a:xfrm>
            <a:off x="398462" y="3975100"/>
            <a:ext cx="8464550" cy="57658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/>
          <a:lstStyle>
            <a:lvl1pPr marL="0" indent="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600" b="0" i="0" baseline="0">
                <a:solidFill>
                  <a:schemeClr val="dk1"/>
                </a:solidFill>
                <a:latin typeface="Helvetica"/>
                <a:ea typeface="ＭＳ Ｐゴシック" pitchFamily="34" charset="-128"/>
                <a:sym typeface="Helvetica"/>
              </a:defRPr>
            </a:lvl1pPr>
            <a:lvl2pPr marL="457200" indent="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600" b="0" i="0" baseline="0">
                <a:solidFill>
                  <a:schemeClr val="dk1"/>
                </a:solidFill>
                <a:latin typeface="Helvetica"/>
                <a:ea typeface="ＭＳ Ｐゴシック" pitchFamily="34" charset="-128"/>
                <a:sym typeface="Helvetica"/>
              </a:defRPr>
            </a:lvl2pPr>
            <a:lvl3pPr marL="914400" indent="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600" b="0" i="0" baseline="0">
                <a:solidFill>
                  <a:schemeClr val="dk1"/>
                </a:solidFill>
                <a:latin typeface="Helvetica"/>
                <a:ea typeface="ＭＳ Ｐゴシック" pitchFamily="34" charset="-128"/>
                <a:sym typeface="Helvetica"/>
              </a:defRPr>
            </a:lvl3pPr>
            <a:lvl4pPr marL="1371600" indent="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600" b="0" i="0" baseline="0">
                <a:solidFill>
                  <a:schemeClr val="dk1"/>
                </a:solidFill>
                <a:latin typeface="Helvetica"/>
                <a:ea typeface="ＭＳ Ｐゴシック" pitchFamily="34" charset="-128"/>
                <a:sym typeface="Helvetica"/>
              </a:defRPr>
            </a:lvl4pPr>
            <a:lvl5pPr marL="1828800" indent="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600" b="0" i="0" baseline="0">
                <a:solidFill>
                  <a:schemeClr val="dk1"/>
                </a:solidFill>
                <a:latin typeface="Helvetica"/>
                <a:ea typeface="ＭＳ Ｐゴシック" pitchFamily="34" charset="-128"/>
                <a:sym typeface="Helvetica"/>
              </a:defRPr>
            </a:lvl5pPr>
          </a:lstStyle>
          <a:p>
            <a:pPr marL="1143000" lvl="2" indent="-457200" algn="just" eaLnBrk="1" latinLnBrk="1" hangingPunct="1">
              <a:spcBef>
                <a:spcPct val="20000"/>
              </a:spcBef>
              <a:buClr>
                <a:schemeClr val="accent1"/>
              </a:buClr>
              <a:buSzPct val="70000"/>
              <a:buFont typeface="Wingdings 2" pitchFamily="18" charset="2"/>
              <a:buChar char=""/>
            </a:pPr>
            <a:endParaRPr lang="zh-CN" altLang="en-US" sz="2000">
              <a:solidFill>
                <a:schemeClr val="lt2"/>
              </a:solidFill>
              <a:latin typeface="Franklin Gothic Book" pitchFamily="34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7" name="Title 1048646"/>
          <p:cNvSpPr>
            <a:spLocks noGrp="1"/>
          </p:cNvSpPr>
          <p:nvPr>
            <p:ph type="title" idx="4294967295"/>
          </p:nvPr>
        </p:nvSpPr>
        <p:spPr>
          <a:xfrm>
            <a:off x="304800" y="457200"/>
            <a:ext cx="8686800" cy="8382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3600" b="0" i="0" baseline="0">
                <a:solidFill>
                  <a:schemeClr val="lt2"/>
                </a:solidFill>
                <a:latin typeface="Franklin Gothic Medium" pitchFamily="34" charset="0"/>
                <a:sym typeface="Helvetica"/>
              </a:defRPr>
            </a:lvl1pPr>
          </a:lstStyle>
          <a:p>
            <a:pPr lvl="0"/>
            <a:r>
              <a:rPr lang="zh-CN" altLang="en-US">
                <a:ea typeface="ＭＳ Ｐゴシック" pitchFamily="34" charset="-128"/>
              </a:rPr>
              <a:t>INSTANCES AND SCHEMAS</a:t>
            </a:r>
          </a:p>
        </p:txBody>
      </p:sp>
      <p:sp>
        <p:nvSpPr>
          <p:cNvPr id="1048648" name="Content Placeholder 1048647"/>
          <p:cNvSpPr>
            <a:spLocks noGrp="1"/>
          </p:cNvSpPr>
          <p:nvPr>
            <p:ph idx="4294967295"/>
          </p:nvPr>
        </p:nvSpPr>
        <p:spPr>
          <a:xfrm>
            <a:off x="457200" y="1090612"/>
            <a:ext cx="8466138" cy="5767387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t"/>
          <a:lstStyle>
            <a:lvl1pPr marL="342900" indent="-34290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 2" pitchFamily="18" charset="2"/>
              <a:buChar char=""/>
              <a:defRPr sz="3200" b="0" i="0" baseline="0">
                <a:solidFill>
                  <a:schemeClr val="lt2"/>
                </a:solidFill>
                <a:latin typeface="Franklin Gothic Book" pitchFamily="34" charset="0"/>
                <a:sym typeface="Helvetica"/>
              </a:defRPr>
            </a:lvl1pPr>
            <a:lvl2pPr marL="742950" indent="-28575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70000"/>
              <a:buFont typeface="Wingdings 2" pitchFamily="18" charset="2"/>
              <a:buChar char=""/>
              <a:defRPr sz="2800" b="0" i="0" baseline="0">
                <a:solidFill>
                  <a:schemeClr val="lt2"/>
                </a:solidFill>
                <a:latin typeface="Franklin Gothic Book" pitchFamily="34" charset="0"/>
                <a:sym typeface="Helvetica"/>
              </a:defRPr>
            </a:lvl2pPr>
            <a:lvl3pPr marL="1143000" indent="-22860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70000"/>
              <a:buFont typeface="Wingdings 2" pitchFamily="18" charset="2"/>
              <a:buChar char=""/>
              <a:defRPr sz="2400" b="0" i="0" baseline="0">
                <a:solidFill>
                  <a:schemeClr val="lt2"/>
                </a:solidFill>
                <a:latin typeface="Franklin Gothic Book" pitchFamily="34" charset="0"/>
                <a:sym typeface="Helvetica"/>
              </a:defRPr>
            </a:lvl3pPr>
            <a:lvl4pPr marL="1600200" indent="-22860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70000"/>
              <a:buFont typeface="Wingdings 2" pitchFamily="18" charset="2"/>
              <a:buChar char=""/>
              <a:defRPr sz="2000" b="0" i="0" baseline="0">
                <a:solidFill>
                  <a:schemeClr val="lt2"/>
                </a:solidFill>
                <a:latin typeface="Franklin Gothic Book" pitchFamily="34" charset="0"/>
                <a:sym typeface="Helvetica"/>
              </a:defRPr>
            </a:lvl4pPr>
            <a:lvl5pPr marL="2057400" indent="-22860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60000"/>
              <a:buFont typeface="Wingdings 2" pitchFamily="18" charset="2"/>
              <a:buChar char=""/>
              <a:defRPr sz="1800" b="0" i="0" baseline="0">
                <a:solidFill>
                  <a:schemeClr val="lt2"/>
                </a:solidFill>
                <a:latin typeface="Franklin Gothic Book" pitchFamily="34" charset="0"/>
                <a:sym typeface="Helvetica"/>
              </a:defRPr>
            </a:lvl5pPr>
          </a:lstStyle>
          <a:p>
            <a:pPr lvl="0"/>
            <a:r>
              <a:rPr lang="zh-CN" altLang="en-US" sz="2400" b="1">
                <a:solidFill>
                  <a:srgbClr val="FF0000"/>
                </a:solidFill>
              </a:rPr>
              <a:t>Instances -</a:t>
            </a:r>
            <a:r>
              <a:rPr lang="zh-CN" altLang="en-US" sz="2400"/>
              <a:t>  collection of information stored in the database at a particular moment</a:t>
            </a:r>
          </a:p>
          <a:p>
            <a:pPr lvl="0"/>
            <a:r>
              <a:rPr sz="2400" b="1">
                <a:solidFill>
                  <a:srgbClr val="FF0000"/>
                </a:solidFill>
              </a:rPr>
              <a:t>Schema </a:t>
            </a:r>
            <a:r>
              <a:rPr sz="2400"/>
              <a:t>- The overall design of the database</a:t>
            </a:r>
          </a:p>
          <a:p>
            <a:pPr lvl="1" algn="just"/>
            <a:r>
              <a:rPr sz="2000" b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Logical Schema</a:t>
            </a:r>
            <a:r>
              <a:rPr sz="2000">
                <a:solidFill>
                  <a:srgbClr val="000099"/>
                </a:solidFill>
              </a:rPr>
              <a:t> </a:t>
            </a:r>
            <a:r>
              <a:rPr sz="2000"/>
              <a:t>– the overall logical structure of the database </a:t>
            </a:r>
          </a:p>
          <a:p>
            <a:pPr lvl="2" algn="just"/>
            <a:r>
              <a:rPr sz="2000"/>
              <a:t>Example: The database consists of information about a set of customers and accounts in a bank and their relationship</a:t>
            </a:r>
          </a:p>
          <a:p>
            <a:pPr lvl="1" algn="just"/>
            <a:r>
              <a:rPr sz="2000" b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Physical schema</a:t>
            </a:r>
            <a:r>
              <a:rPr sz="2000"/>
              <a:t>– the overall physical  structure of the database </a:t>
            </a:r>
          </a:p>
          <a:p>
            <a:pPr lvl="1" algn="just"/>
            <a:r>
              <a:rPr sz="2000" b="1">
                <a:solidFill>
                  <a:srgbClr val="000099"/>
                </a:solidFill>
              </a:rPr>
              <a:t>Instance</a:t>
            </a:r>
            <a:r>
              <a:rPr sz="2000"/>
              <a:t> – the actual content of the database at a particular point in time </a:t>
            </a:r>
          </a:p>
          <a:p>
            <a:pPr lvl="1" algn="just"/>
            <a:r>
              <a:rPr sz="2000" b="1">
                <a:solidFill>
                  <a:srgbClr val="000099"/>
                </a:solidFill>
              </a:rPr>
              <a:t>Physical Data Independence</a:t>
            </a:r>
            <a:r>
              <a:rPr sz="2000"/>
              <a:t> – the ability to modify the physical schema without changing the logical schema</a:t>
            </a:r>
          </a:p>
          <a:p>
            <a:pPr lvl="2" algn="just"/>
            <a:r>
              <a:rPr sz="2000"/>
              <a:t>Applications depend on the logical schema</a:t>
            </a:r>
          </a:p>
          <a:p>
            <a:pPr lvl="2" algn="just"/>
            <a:r>
              <a:rPr sz="2000"/>
              <a:t>In general, the interfaces between the various levels and components should be well defined so that changes in some parts do not seriously influence others.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6" name="Title 2097165"/>
          <p:cNvPicPr>
            <a:picLocks noGrp="1"/>
          </p:cNvPicPr>
          <p:nvPr>
            <p:ph type="title" idx="4294967295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139700" y="450850"/>
            <a:ext cx="8991600" cy="10541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8652" name="Content Placeholder 1048651"/>
          <p:cNvSpPr>
            <a:spLocks noGrp="1"/>
          </p:cNvSpPr>
          <p:nvPr>
            <p:ph idx="4294967295"/>
          </p:nvPr>
        </p:nvSpPr>
        <p:spPr>
          <a:xfrm>
            <a:off x="304800" y="1554162"/>
            <a:ext cx="8686800" cy="4525962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t"/>
          <a:lstStyle>
            <a:lvl1pPr marL="342900" indent="-34290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 2" pitchFamily="18" charset="2"/>
              <a:buChar char=""/>
              <a:defRPr sz="3200" b="0" i="0" baseline="0">
                <a:solidFill>
                  <a:schemeClr val="lt2"/>
                </a:solidFill>
                <a:latin typeface="Franklin Gothic Book" pitchFamily="34" charset="0"/>
                <a:sym typeface="Helvetica"/>
              </a:defRPr>
            </a:lvl1pPr>
            <a:lvl2pPr marL="742950" indent="-28575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70000"/>
              <a:buFont typeface="Wingdings 2" pitchFamily="18" charset="2"/>
              <a:buChar char=""/>
              <a:defRPr sz="2800" b="0" i="0" baseline="0">
                <a:solidFill>
                  <a:schemeClr val="lt2"/>
                </a:solidFill>
                <a:latin typeface="Franklin Gothic Book" pitchFamily="34" charset="0"/>
                <a:sym typeface="Helvetica"/>
              </a:defRPr>
            </a:lvl2pPr>
            <a:lvl3pPr marL="1143000" indent="-22860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70000"/>
              <a:buFont typeface="Wingdings 2" pitchFamily="18" charset="2"/>
              <a:buChar char=""/>
              <a:defRPr sz="2400" b="0" i="0" baseline="0">
                <a:solidFill>
                  <a:schemeClr val="lt2"/>
                </a:solidFill>
                <a:latin typeface="Franklin Gothic Book" pitchFamily="34" charset="0"/>
                <a:sym typeface="Helvetica"/>
              </a:defRPr>
            </a:lvl3pPr>
            <a:lvl4pPr marL="1600200" indent="-22860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70000"/>
              <a:buFont typeface="Wingdings 2" pitchFamily="18" charset="2"/>
              <a:buChar char=""/>
              <a:defRPr sz="2000" b="0" i="0" baseline="0">
                <a:solidFill>
                  <a:schemeClr val="lt2"/>
                </a:solidFill>
                <a:latin typeface="Franklin Gothic Book" pitchFamily="34" charset="0"/>
                <a:sym typeface="Helvetica"/>
              </a:defRPr>
            </a:lvl4pPr>
            <a:lvl5pPr marL="2057400" indent="-22860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60000"/>
              <a:buFont typeface="Wingdings 2" pitchFamily="18" charset="2"/>
              <a:buChar char=""/>
              <a:defRPr sz="1800" b="0" i="0" baseline="0">
                <a:solidFill>
                  <a:schemeClr val="lt2"/>
                </a:solidFill>
                <a:latin typeface="Franklin Gothic Book" pitchFamily="34" charset="0"/>
                <a:sym typeface="Helvetica"/>
              </a:defRPr>
            </a:lvl5pPr>
          </a:lstStyle>
          <a:p>
            <a:pPr lvl="0" algn="just">
              <a:lnSpc>
                <a:spcPct val="90000"/>
              </a:lnSpc>
            </a:pPr>
            <a:r>
              <a:rPr lang="zh-CN" altLang="en-US" sz="2400">
                <a:solidFill>
                  <a:srgbClr val="00B0F0"/>
                </a:solidFill>
              </a:rPr>
              <a:t>In the physical level</a:t>
            </a:r>
            <a:r>
              <a:rPr lang="zh-CN" altLang="en-US" sz="2400"/>
              <a:t>, </a:t>
            </a:r>
          </a:p>
          <a:p>
            <a:pPr lvl="1" algn="just">
              <a:lnSpc>
                <a:spcPct val="90000"/>
              </a:lnSpc>
            </a:pPr>
            <a:r>
              <a:rPr sz="2000"/>
              <a:t>an </a:t>
            </a:r>
            <a:r>
              <a:rPr sz="2000" i="1"/>
              <a:t>instructor, department, or student record - </a:t>
            </a:r>
            <a:r>
              <a:rPr sz="2000"/>
              <a:t>block of consecutive storage locations – KNOWN by Database Administrator. </a:t>
            </a:r>
          </a:p>
          <a:p>
            <a:pPr lvl="1" algn="just">
              <a:lnSpc>
                <a:spcPct val="90000"/>
              </a:lnSpc>
            </a:pPr>
            <a:r>
              <a:rPr sz="2000"/>
              <a:t>The compiler hides this level of detail from programmers. </a:t>
            </a:r>
          </a:p>
          <a:p>
            <a:pPr lvl="0" algn="just">
              <a:lnSpc>
                <a:spcPct val="90000"/>
              </a:lnSpc>
            </a:pPr>
            <a:r>
              <a:rPr sz="2400">
                <a:solidFill>
                  <a:srgbClr val="FF0000"/>
                </a:solidFill>
              </a:rPr>
              <a:t>In the logical level</a:t>
            </a:r>
            <a:r>
              <a:rPr sz="2400"/>
              <a:t>, </a:t>
            </a:r>
          </a:p>
          <a:p>
            <a:pPr lvl="1" algn="just">
              <a:lnSpc>
                <a:spcPct val="90000"/>
              </a:lnSpc>
            </a:pPr>
            <a:r>
              <a:rPr sz="2000"/>
              <a:t>each such record is described by a type definition and their interrelationship among record types. </a:t>
            </a:r>
          </a:p>
          <a:p>
            <a:pPr lvl="1" algn="just">
              <a:lnSpc>
                <a:spcPct val="90000"/>
              </a:lnSpc>
            </a:pPr>
            <a:r>
              <a:rPr sz="2000"/>
              <a:t>Programmers work at this level of abstraction using a programming language.</a:t>
            </a:r>
          </a:p>
          <a:p>
            <a:pPr lvl="0" algn="just">
              <a:lnSpc>
                <a:spcPct val="90000"/>
              </a:lnSpc>
            </a:pPr>
            <a:r>
              <a:rPr sz="2400">
                <a:solidFill>
                  <a:srgbClr val="000099"/>
                </a:solidFill>
              </a:rPr>
              <a:t>In the view level, </a:t>
            </a:r>
          </a:p>
          <a:p>
            <a:pPr lvl="1" algn="just">
              <a:lnSpc>
                <a:spcPct val="90000"/>
              </a:lnSpc>
            </a:pPr>
            <a:r>
              <a:rPr sz="2000"/>
              <a:t>Application programs that hide details of the data types from users.</a:t>
            </a:r>
          </a:p>
          <a:p>
            <a:pPr lvl="1" algn="just">
              <a:lnSpc>
                <a:spcPct val="90000"/>
              </a:lnSpc>
            </a:pPr>
            <a:r>
              <a:rPr sz="2000"/>
              <a:t>Several views of the database are defined, and a database user sees some or all of these views.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3" name="Text Placeholder 1048652"/>
          <p:cNvSpPr>
            <a:spLocks noGrp="1"/>
          </p:cNvSpPr>
          <p:nvPr>
            <p:ph type="body" idx="4"/>
          </p:nvPr>
        </p:nvSpPr>
        <p:spPr>
          <a:xfrm>
            <a:off x="381000" y="1676400"/>
            <a:ext cx="8458200" cy="12192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b"/>
          <a:lstStyle>
            <a:lvl1pPr marL="342900" indent="-34290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 2" pitchFamily="18" charset="2"/>
              <a:buChar char=""/>
              <a:defRPr sz="3200" b="0" i="0" baseline="0">
                <a:solidFill>
                  <a:schemeClr val="lt2"/>
                </a:solidFill>
                <a:latin typeface="Franklin Gothic Book" pitchFamily="34" charset="0"/>
                <a:sym typeface="Helvetica"/>
              </a:defRPr>
            </a:lvl1pPr>
            <a:lvl2pPr marL="742950" indent="-28575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70000"/>
              <a:buFont typeface="Wingdings 2" pitchFamily="18" charset="2"/>
              <a:buChar char=""/>
              <a:defRPr sz="2800" b="0" i="0" baseline="0">
                <a:solidFill>
                  <a:schemeClr val="lt2"/>
                </a:solidFill>
                <a:latin typeface="Franklin Gothic Book" pitchFamily="34" charset="0"/>
                <a:sym typeface="Helvetica"/>
              </a:defRPr>
            </a:lvl2pPr>
            <a:lvl3pPr marL="1143000" indent="-22860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70000"/>
              <a:buFont typeface="Wingdings 2" pitchFamily="18" charset="2"/>
              <a:buChar char=""/>
              <a:defRPr sz="2400" b="0" i="0" baseline="0">
                <a:solidFill>
                  <a:schemeClr val="lt2"/>
                </a:solidFill>
                <a:latin typeface="Franklin Gothic Book" pitchFamily="34" charset="0"/>
                <a:sym typeface="Helvetica"/>
              </a:defRPr>
            </a:lvl3pPr>
            <a:lvl4pPr marL="1600200" indent="-22860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70000"/>
              <a:buFont typeface="Wingdings 2" pitchFamily="18" charset="2"/>
              <a:buChar char=""/>
              <a:defRPr sz="2000" b="0" i="0" baseline="0">
                <a:solidFill>
                  <a:schemeClr val="lt2"/>
                </a:solidFill>
                <a:latin typeface="Franklin Gothic Book" pitchFamily="34" charset="0"/>
                <a:sym typeface="Helvetica"/>
              </a:defRPr>
            </a:lvl4pPr>
            <a:lvl5pPr marL="2057400" indent="-22860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60000"/>
              <a:buFont typeface="Wingdings 2" pitchFamily="18" charset="2"/>
              <a:buChar char=""/>
              <a:defRPr sz="1800" b="0" i="0" baseline="0">
                <a:solidFill>
                  <a:schemeClr val="lt2"/>
                </a:solidFill>
                <a:latin typeface="Franklin Gothic Book" pitchFamily="34" charset="0"/>
                <a:sym typeface="Helvetica"/>
              </a:defRPr>
            </a:lvl5pPr>
          </a:lstStyle>
          <a:p>
            <a:pPr marL="0" lvl="0" indent="0" algn="r">
              <a:buNone/>
            </a:pPr>
            <a:r>
              <a:rPr lang="zh-CN" altLang="en-US" sz="2000">
                <a:solidFill>
                  <a:srgbClr val="DDD2B1"/>
                </a:solidFill>
              </a:rPr>
              <a:t>End of Session 1</a:t>
            </a:r>
          </a:p>
        </p:txBody>
      </p:sp>
      <p:pic>
        <p:nvPicPr>
          <p:cNvPr id="2097167" name="Title 2097166"/>
          <p:cNvPicPr>
            <a:picLocks noGrp="1"/>
          </p:cNvPicPr>
          <p:nvPr>
            <p:ph type="title" idx="6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176212" y="2871787"/>
            <a:ext cx="8948738" cy="14874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4" name="Text Placeholder 1048653"/>
          <p:cNvSpPr>
            <a:spLocks noGrp="1"/>
          </p:cNvSpPr>
          <p:nvPr>
            <p:ph type="body" idx="4"/>
          </p:nvPr>
        </p:nvSpPr>
        <p:spPr>
          <a:xfrm>
            <a:off x="381000" y="1676400"/>
            <a:ext cx="8458200" cy="12192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b"/>
          <a:lstStyle>
            <a:lvl1pPr marL="342900" indent="-34290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 2" pitchFamily="18" charset="2"/>
              <a:buChar char=""/>
              <a:defRPr sz="3200" b="0" i="0" baseline="0">
                <a:solidFill>
                  <a:schemeClr val="lt2"/>
                </a:solidFill>
                <a:latin typeface="Franklin Gothic Book" pitchFamily="34" charset="0"/>
                <a:sym typeface="Helvetica"/>
              </a:defRPr>
            </a:lvl1pPr>
            <a:lvl2pPr marL="742950" indent="-28575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70000"/>
              <a:buFont typeface="Wingdings 2" pitchFamily="18" charset="2"/>
              <a:buChar char=""/>
              <a:defRPr sz="2800" b="0" i="0" baseline="0">
                <a:solidFill>
                  <a:schemeClr val="lt2"/>
                </a:solidFill>
                <a:latin typeface="Franklin Gothic Book" pitchFamily="34" charset="0"/>
                <a:sym typeface="Helvetica"/>
              </a:defRPr>
            </a:lvl2pPr>
            <a:lvl3pPr marL="1143000" indent="-22860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70000"/>
              <a:buFont typeface="Wingdings 2" pitchFamily="18" charset="2"/>
              <a:buChar char=""/>
              <a:defRPr sz="2400" b="0" i="0" baseline="0">
                <a:solidFill>
                  <a:schemeClr val="lt2"/>
                </a:solidFill>
                <a:latin typeface="Franklin Gothic Book" pitchFamily="34" charset="0"/>
                <a:sym typeface="Helvetica"/>
              </a:defRPr>
            </a:lvl3pPr>
            <a:lvl4pPr marL="1600200" indent="-22860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70000"/>
              <a:buFont typeface="Wingdings 2" pitchFamily="18" charset="2"/>
              <a:buChar char=""/>
              <a:defRPr sz="2000" b="0" i="0" baseline="0">
                <a:solidFill>
                  <a:schemeClr val="lt2"/>
                </a:solidFill>
                <a:latin typeface="Franklin Gothic Book" pitchFamily="34" charset="0"/>
                <a:sym typeface="Helvetica"/>
              </a:defRPr>
            </a:lvl4pPr>
            <a:lvl5pPr marL="2057400" indent="-22860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60000"/>
              <a:buFont typeface="Wingdings 2" pitchFamily="18" charset="2"/>
              <a:buChar char=""/>
              <a:defRPr sz="1800" b="0" i="0" baseline="0">
                <a:solidFill>
                  <a:schemeClr val="lt2"/>
                </a:solidFill>
                <a:latin typeface="Franklin Gothic Book" pitchFamily="34" charset="0"/>
                <a:sym typeface="Helvetica"/>
              </a:defRPr>
            </a:lvl5pPr>
          </a:lstStyle>
          <a:p>
            <a:pPr marL="0" lvl="0" indent="0" algn="r">
              <a:buNone/>
            </a:pPr>
            <a:r>
              <a:rPr lang="zh-CN" altLang="en-US" sz="2000">
                <a:solidFill>
                  <a:srgbClr val="DDD2B1"/>
                </a:solidFill>
              </a:rPr>
              <a:t>Session 2</a:t>
            </a:r>
          </a:p>
        </p:txBody>
      </p:sp>
      <p:pic>
        <p:nvPicPr>
          <p:cNvPr id="2097168" name="Title 2097167"/>
          <p:cNvPicPr>
            <a:picLocks noGrp="1"/>
          </p:cNvPicPr>
          <p:nvPr>
            <p:ph type="title" idx="6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176212" y="2852737"/>
            <a:ext cx="8894762" cy="128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9" name="Title 2097168"/>
          <p:cNvPicPr>
            <a:picLocks noGrp="1"/>
          </p:cNvPicPr>
          <p:nvPr>
            <p:ph type="title" idx="4294967295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103187" y="450850"/>
            <a:ext cx="8894762" cy="1152525"/>
          </a:xfrm>
          <a:prstGeom prst="rect">
            <a:avLst/>
          </a:prstGeom>
          <a:noFill/>
          <a:ln>
            <a:noFill/>
          </a:ln>
        </p:spPr>
      </p:pic>
      <p:sp>
        <p:nvSpPr>
          <p:cNvPr id="1048656" name="Content Placeholder 1048655"/>
          <p:cNvSpPr>
            <a:spLocks noGrp="1"/>
          </p:cNvSpPr>
          <p:nvPr>
            <p:ph idx="4294967295"/>
          </p:nvPr>
        </p:nvSpPr>
        <p:spPr>
          <a:xfrm>
            <a:off x="304800" y="1554162"/>
            <a:ext cx="8686800" cy="4525962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t"/>
          <a:lstStyle>
            <a:lvl1pPr marL="342900" indent="-34290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 2" pitchFamily="18" charset="2"/>
              <a:buChar char=""/>
              <a:defRPr sz="3200" b="0" i="0" baseline="0">
                <a:solidFill>
                  <a:schemeClr val="lt2"/>
                </a:solidFill>
                <a:latin typeface="Franklin Gothic Book" pitchFamily="34" charset="0"/>
                <a:sym typeface="Helvetica"/>
              </a:defRPr>
            </a:lvl1pPr>
            <a:lvl2pPr marL="742950" indent="-28575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70000"/>
              <a:buFont typeface="Wingdings 2" pitchFamily="18" charset="2"/>
              <a:buChar char=""/>
              <a:defRPr sz="2800" b="0" i="0" baseline="0">
                <a:solidFill>
                  <a:schemeClr val="lt2"/>
                </a:solidFill>
                <a:latin typeface="Franklin Gothic Book" pitchFamily="34" charset="0"/>
                <a:sym typeface="Helvetica"/>
              </a:defRPr>
            </a:lvl2pPr>
            <a:lvl3pPr marL="1143000" indent="-22860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70000"/>
              <a:buFont typeface="Wingdings 2" pitchFamily="18" charset="2"/>
              <a:buChar char=""/>
              <a:defRPr sz="2400" b="0" i="0" baseline="0">
                <a:solidFill>
                  <a:schemeClr val="lt2"/>
                </a:solidFill>
                <a:latin typeface="Franklin Gothic Book" pitchFamily="34" charset="0"/>
                <a:sym typeface="Helvetica"/>
              </a:defRPr>
            </a:lvl3pPr>
            <a:lvl4pPr marL="1600200" indent="-22860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70000"/>
              <a:buFont typeface="Wingdings 2" pitchFamily="18" charset="2"/>
              <a:buChar char=""/>
              <a:defRPr sz="2000" b="0" i="0" baseline="0">
                <a:solidFill>
                  <a:schemeClr val="lt2"/>
                </a:solidFill>
                <a:latin typeface="Franklin Gothic Book" pitchFamily="34" charset="0"/>
                <a:sym typeface="Helvetica"/>
              </a:defRPr>
            </a:lvl4pPr>
            <a:lvl5pPr marL="2057400" indent="-22860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60000"/>
              <a:buFont typeface="Wingdings 2" pitchFamily="18" charset="2"/>
              <a:buChar char=""/>
              <a:defRPr sz="1800" b="0" i="0" baseline="0">
                <a:solidFill>
                  <a:schemeClr val="lt2"/>
                </a:solidFill>
                <a:latin typeface="Franklin Gothic Book" pitchFamily="34" charset="0"/>
                <a:sym typeface="Helvetica"/>
              </a:defRPr>
            </a:lvl5pPr>
          </a:lstStyle>
          <a:p>
            <a:pPr lvl="0"/>
            <a:r>
              <a:rPr lang="zh-CN" altLang="en-US"/>
              <a:t>Data model</a:t>
            </a:r>
          </a:p>
          <a:p>
            <a:pPr lvl="1"/>
            <a:r>
              <a:rPr lang="zh-CN" altLang="en-US"/>
              <a:t>Relational Model</a:t>
            </a:r>
          </a:p>
          <a:p>
            <a:pPr lvl="1"/>
            <a:r>
              <a:rPr lang="zh-CN" altLang="en-US"/>
              <a:t>ER model</a:t>
            </a:r>
          </a:p>
          <a:p>
            <a:pPr lvl="1"/>
            <a:r>
              <a:rPr lang="zh-CN" altLang="en-US"/>
              <a:t>Object based Data Model</a:t>
            </a:r>
          </a:p>
          <a:p>
            <a:pPr lvl="1"/>
            <a:r>
              <a:rPr lang="zh-CN" altLang="en-US"/>
              <a:t>Semistructure Model</a:t>
            </a:r>
          </a:p>
          <a:p>
            <a:pPr lvl="1"/>
            <a:r>
              <a:rPr lang="zh-CN" altLang="en-US"/>
              <a:t>Network Model</a:t>
            </a:r>
          </a:p>
          <a:p>
            <a:pPr lvl="1"/>
            <a:r>
              <a:rPr lang="zh-CN" altLang="en-US"/>
              <a:t>Hierarchical Model</a:t>
            </a:r>
          </a:p>
          <a:p>
            <a:pPr lvl="0"/>
            <a:r>
              <a:t>Database Language</a:t>
            </a:r>
          </a:p>
          <a:p>
            <a:pPr lvl="0"/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7" name="Title 1048656"/>
          <p:cNvSpPr>
            <a:spLocks noGrp="1"/>
          </p:cNvSpPr>
          <p:nvPr>
            <p:ph type="title" idx="4294967295"/>
          </p:nvPr>
        </p:nvSpPr>
        <p:spPr>
          <a:xfrm>
            <a:off x="304800" y="457200"/>
            <a:ext cx="8686800" cy="8382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3600" b="0" i="0" baseline="0">
                <a:solidFill>
                  <a:schemeClr val="lt2"/>
                </a:solidFill>
                <a:latin typeface="Franklin Gothic Medium" pitchFamily="34" charset="0"/>
                <a:sym typeface="Helvetica"/>
              </a:defRPr>
            </a:lvl1pPr>
          </a:lstStyle>
          <a:p>
            <a:pPr lvl="0"/>
            <a:r>
              <a:rPr lang="zh-CN" altLang="en-US">
                <a:ea typeface="ＭＳ Ｐゴシック" pitchFamily="34" charset="-128"/>
              </a:rPr>
              <a:t>DATA MODELS</a:t>
            </a:r>
          </a:p>
        </p:txBody>
      </p:sp>
      <p:sp>
        <p:nvSpPr>
          <p:cNvPr id="1048658" name="Content Placeholder 1048657"/>
          <p:cNvSpPr>
            <a:spLocks noGrp="1"/>
          </p:cNvSpPr>
          <p:nvPr>
            <p:ph idx="4294967295"/>
          </p:nvPr>
        </p:nvSpPr>
        <p:spPr>
          <a:xfrm>
            <a:off x="304800" y="1554162"/>
            <a:ext cx="8686800" cy="4525962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t"/>
          <a:lstStyle>
            <a:lvl1pPr marL="342900" indent="-34290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 2" pitchFamily="18" charset="2"/>
              <a:buChar char=""/>
              <a:defRPr sz="3200" b="0" i="0" baseline="0">
                <a:solidFill>
                  <a:schemeClr val="lt2"/>
                </a:solidFill>
                <a:latin typeface="Franklin Gothic Book" pitchFamily="34" charset="0"/>
                <a:sym typeface="Helvetica"/>
              </a:defRPr>
            </a:lvl1pPr>
            <a:lvl2pPr marL="742950" indent="-28575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70000"/>
              <a:buFont typeface="Wingdings 2" pitchFamily="18" charset="2"/>
              <a:buChar char=""/>
              <a:defRPr sz="2800" b="0" i="0" baseline="0">
                <a:solidFill>
                  <a:schemeClr val="lt2"/>
                </a:solidFill>
                <a:latin typeface="Franklin Gothic Book" pitchFamily="34" charset="0"/>
                <a:sym typeface="Helvetica"/>
              </a:defRPr>
            </a:lvl2pPr>
            <a:lvl3pPr marL="1143000" indent="-22860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70000"/>
              <a:buFont typeface="Wingdings 2" pitchFamily="18" charset="2"/>
              <a:buChar char=""/>
              <a:defRPr sz="2400" b="0" i="0" baseline="0">
                <a:solidFill>
                  <a:schemeClr val="lt2"/>
                </a:solidFill>
                <a:latin typeface="Franklin Gothic Book" pitchFamily="34" charset="0"/>
                <a:sym typeface="Helvetica"/>
              </a:defRPr>
            </a:lvl3pPr>
            <a:lvl4pPr marL="1600200" indent="-22860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70000"/>
              <a:buFont typeface="Wingdings 2" pitchFamily="18" charset="2"/>
              <a:buChar char=""/>
              <a:defRPr sz="2000" b="0" i="0" baseline="0">
                <a:solidFill>
                  <a:schemeClr val="lt2"/>
                </a:solidFill>
                <a:latin typeface="Franklin Gothic Book" pitchFamily="34" charset="0"/>
                <a:sym typeface="Helvetica"/>
              </a:defRPr>
            </a:lvl4pPr>
            <a:lvl5pPr marL="2057400" indent="-22860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60000"/>
              <a:buFont typeface="Wingdings 2" pitchFamily="18" charset="2"/>
              <a:buChar char=""/>
              <a:defRPr sz="1800" b="0" i="0" baseline="0">
                <a:solidFill>
                  <a:schemeClr val="lt2"/>
                </a:solidFill>
                <a:latin typeface="Franklin Gothic Book" pitchFamily="34" charset="0"/>
                <a:sym typeface="Helvetica"/>
              </a:defRPr>
            </a:lvl5pPr>
          </a:lstStyle>
          <a:p>
            <a:pPr lvl="0">
              <a:lnSpc>
                <a:spcPct val="80000"/>
              </a:lnSpc>
            </a:pPr>
            <a:r>
              <a:rPr lang="zh-CN" altLang="en-US" sz="2500">
                <a:ea typeface="ＭＳ Ｐゴシック" pitchFamily="34" charset="-128"/>
              </a:rPr>
              <a:t>A collection of conceptual tools for describing </a:t>
            </a:r>
          </a:p>
          <a:p>
            <a:pPr lvl="1">
              <a:lnSpc>
                <a:spcPct val="60000"/>
              </a:lnSpc>
            </a:pPr>
            <a:r>
              <a:rPr sz="2200">
                <a:ea typeface="ＭＳ Ｐゴシック" pitchFamily="34" charset="-128"/>
              </a:rPr>
              <a:t>Data </a:t>
            </a:r>
          </a:p>
          <a:p>
            <a:pPr lvl="1">
              <a:lnSpc>
                <a:spcPct val="60000"/>
              </a:lnSpc>
            </a:pPr>
            <a:r>
              <a:rPr sz="2200">
                <a:ea typeface="ＭＳ Ｐゴシック" pitchFamily="34" charset="-128"/>
              </a:rPr>
              <a:t>Data relationships</a:t>
            </a:r>
          </a:p>
          <a:p>
            <a:pPr lvl="1">
              <a:lnSpc>
                <a:spcPct val="60000"/>
              </a:lnSpc>
            </a:pPr>
            <a:r>
              <a:rPr sz="2200">
                <a:ea typeface="ＭＳ Ｐゴシック" pitchFamily="34" charset="-128"/>
              </a:rPr>
              <a:t>Data semantics</a:t>
            </a:r>
          </a:p>
          <a:p>
            <a:pPr lvl="1">
              <a:lnSpc>
                <a:spcPct val="60000"/>
              </a:lnSpc>
            </a:pPr>
            <a:r>
              <a:rPr sz="2200">
                <a:ea typeface="ＭＳ Ｐゴシック" pitchFamily="34" charset="-128"/>
              </a:rPr>
              <a:t>Data constraints</a:t>
            </a:r>
          </a:p>
          <a:p>
            <a:pPr lvl="0">
              <a:lnSpc>
                <a:spcPct val="80000"/>
              </a:lnSpc>
            </a:pPr>
            <a:r>
              <a:rPr sz="2500">
                <a:ea typeface="ＭＳ Ｐゴシック" pitchFamily="34" charset="-128"/>
              </a:rPr>
              <a:t>Relational model</a:t>
            </a:r>
          </a:p>
          <a:p>
            <a:pPr lvl="0">
              <a:lnSpc>
                <a:spcPct val="80000"/>
              </a:lnSpc>
            </a:pPr>
            <a:r>
              <a:rPr sz="2500">
                <a:ea typeface="ＭＳ Ｐゴシック" pitchFamily="34" charset="-128"/>
              </a:rPr>
              <a:t>Entity-Relationship data model (mainly for database design) </a:t>
            </a:r>
          </a:p>
          <a:p>
            <a:pPr lvl="0">
              <a:lnSpc>
                <a:spcPct val="80000"/>
              </a:lnSpc>
            </a:pPr>
            <a:r>
              <a:rPr sz="2500">
                <a:ea typeface="ＭＳ Ｐゴシック" pitchFamily="34" charset="-128"/>
              </a:rPr>
              <a:t>Object-based data models (Object-oriented and Object-relational)</a:t>
            </a:r>
          </a:p>
          <a:p>
            <a:pPr lvl="0">
              <a:lnSpc>
                <a:spcPct val="80000"/>
              </a:lnSpc>
            </a:pPr>
            <a:r>
              <a:rPr sz="2500">
                <a:ea typeface="ＭＳ Ｐゴシック" pitchFamily="34" charset="-128"/>
              </a:rPr>
              <a:t>Semistructured data model  (XML)</a:t>
            </a:r>
          </a:p>
          <a:p>
            <a:pPr lvl="0">
              <a:lnSpc>
                <a:spcPct val="80000"/>
              </a:lnSpc>
            </a:pPr>
            <a:r>
              <a:rPr sz="2500">
                <a:ea typeface="ＭＳ Ｐゴシック" pitchFamily="34" charset="-128"/>
              </a:rPr>
              <a:t>Other older models:</a:t>
            </a:r>
          </a:p>
          <a:p>
            <a:pPr lvl="1">
              <a:lnSpc>
                <a:spcPct val="40000"/>
              </a:lnSpc>
            </a:pPr>
            <a:r>
              <a:rPr sz="2200">
                <a:ea typeface="ＭＳ Ｐゴシック" pitchFamily="34" charset="-128"/>
              </a:rPr>
              <a:t>Network model  </a:t>
            </a:r>
          </a:p>
          <a:p>
            <a:pPr lvl="1">
              <a:lnSpc>
                <a:spcPct val="40000"/>
              </a:lnSpc>
            </a:pPr>
            <a:r>
              <a:rPr sz="2200">
                <a:ea typeface="ＭＳ Ｐゴシック" pitchFamily="34" charset="-128"/>
              </a:rPr>
              <a:t>Hierarchical model</a:t>
            </a:r>
          </a:p>
          <a:p>
            <a:pPr lvl="0">
              <a:lnSpc>
                <a:spcPct val="80000"/>
              </a:lnSpc>
            </a:pPr>
            <a:endParaRPr sz="2500">
              <a:ea typeface="ＭＳ Ｐゴシック" pitchFamily="34" charset="-128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70" name="Title 2097169"/>
          <p:cNvPicPr>
            <a:picLocks noGrp="1"/>
          </p:cNvPicPr>
          <p:nvPr>
            <p:ph type="title" idx="4294967295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103187" y="450850"/>
            <a:ext cx="8894762" cy="1152525"/>
          </a:xfrm>
          <a:prstGeom prst="rect">
            <a:avLst/>
          </a:prstGeom>
          <a:noFill/>
          <a:ln>
            <a:noFill/>
          </a:ln>
        </p:spPr>
      </p:pic>
      <p:sp>
        <p:nvSpPr>
          <p:cNvPr id="1048662" name="Content Placeholder 1048661"/>
          <p:cNvSpPr>
            <a:spLocks noGrp="1"/>
          </p:cNvSpPr>
          <p:nvPr>
            <p:ph idx="4294967295"/>
          </p:nvPr>
        </p:nvSpPr>
        <p:spPr>
          <a:xfrm>
            <a:off x="457200" y="1233487"/>
            <a:ext cx="8686800" cy="5921375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t"/>
          <a:lstStyle>
            <a:lvl1pPr marL="342900" indent="-34290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 2" pitchFamily="18" charset="2"/>
              <a:buChar char=""/>
              <a:defRPr sz="3200" b="0" i="0" baseline="0">
                <a:solidFill>
                  <a:schemeClr val="lt2"/>
                </a:solidFill>
                <a:latin typeface="Franklin Gothic Book" pitchFamily="34" charset="0"/>
                <a:sym typeface="Helvetica"/>
              </a:defRPr>
            </a:lvl1pPr>
            <a:lvl2pPr marL="742950" indent="-28575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70000"/>
              <a:buFont typeface="Wingdings 2" pitchFamily="18" charset="2"/>
              <a:buChar char=""/>
              <a:defRPr sz="2800" b="0" i="0" baseline="0">
                <a:solidFill>
                  <a:schemeClr val="lt2"/>
                </a:solidFill>
                <a:latin typeface="Franklin Gothic Book" pitchFamily="34" charset="0"/>
                <a:sym typeface="Helvetica"/>
              </a:defRPr>
            </a:lvl2pPr>
            <a:lvl3pPr marL="1143000" indent="-22860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70000"/>
              <a:buFont typeface="Wingdings 2" pitchFamily="18" charset="2"/>
              <a:buChar char=""/>
              <a:defRPr sz="2400" b="0" i="0" baseline="0">
                <a:solidFill>
                  <a:schemeClr val="lt2"/>
                </a:solidFill>
                <a:latin typeface="Franklin Gothic Book" pitchFamily="34" charset="0"/>
                <a:sym typeface="Helvetica"/>
              </a:defRPr>
            </a:lvl3pPr>
            <a:lvl4pPr marL="1600200" indent="-22860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70000"/>
              <a:buFont typeface="Wingdings 2" pitchFamily="18" charset="2"/>
              <a:buChar char=""/>
              <a:defRPr sz="2000" b="0" i="0" baseline="0">
                <a:solidFill>
                  <a:schemeClr val="lt2"/>
                </a:solidFill>
                <a:latin typeface="Franklin Gothic Book" pitchFamily="34" charset="0"/>
                <a:sym typeface="Helvetica"/>
              </a:defRPr>
            </a:lvl4pPr>
            <a:lvl5pPr marL="2057400" indent="-22860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60000"/>
              <a:buFont typeface="Wingdings 2" pitchFamily="18" charset="2"/>
              <a:buChar char=""/>
              <a:defRPr sz="1800" b="0" i="0" baseline="0">
                <a:solidFill>
                  <a:schemeClr val="lt2"/>
                </a:solidFill>
                <a:latin typeface="Franklin Gothic Book" pitchFamily="34" charset="0"/>
                <a:sym typeface="Helvetica"/>
              </a:defRPr>
            </a:lvl5pPr>
          </a:lstStyle>
          <a:p>
            <a:pPr lvl="0">
              <a:lnSpc>
                <a:spcPct val="80000"/>
              </a:lnSpc>
            </a:pPr>
            <a:r>
              <a:rPr lang="zh-CN" altLang="en-US" sz="2200"/>
              <a:t>Model uses a collection of tables to represent both data and the relationships among those data.</a:t>
            </a:r>
          </a:p>
          <a:p>
            <a:pPr lvl="0">
              <a:lnSpc>
                <a:spcPct val="80000"/>
              </a:lnSpc>
            </a:pPr>
            <a:r>
              <a:rPr lang="zh-CN" altLang="en-US" sz="2200"/>
              <a:t>Each table has multiple columns and each column has a unique name. </a:t>
            </a:r>
          </a:p>
          <a:p>
            <a:pPr lvl="0">
              <a:lnSpc>
                <a:spcPct val="80000"/>
              </a:lnSpc>
            </a:pPr>
            <a:r>
              <a:rPr lang="zh-CN" altLang="en-US" sz="2200"/>
              <a:t>The relational model is an example of a record-based model. </a:t>
            </a:r>
          </a:p>
          <a:p>
            <a:pPr lvl="0">
              <a:lnSpc>
                <a:spcPct val="80000"/>
              </a:lnSpc>
            </a:pPr>
            <a:r>
              <a:rPr sz="2200" b="1"/>
              <a:t>Record-based models </a:t>
            </a:r>
            <a:r>
              <a:rPr sz="2200"/>
              <a:t>are so named because the database is structured in fixed-format records</a:t>
            </a:r>
          </a:p>
          <a:p>
            <a:pPr lvl="0">
              <a:lnSpc>
                <a:spcPct val="80000"/>
              </a:lnSpc>
            </a:pPr>
            <a:r>
              <a:rPr sz="2200"/>
              <a:t>of several types. </a:t>
            </a:r>
          </a:p>
          <a:p>
            <a:pPr lvl="0">
              <a:lnSpc>
                <a:spcPct val="80000"/>
              </a:lnSpc>
            </a:pPr>
            <a:r>
              <a:rPr sz="2200"/>
              <a:t>Each </a:t>
            </a:r>
            <a:r>
              <a:rPr sz="2200" b="1"/>
              <a:t>table</a:t>
            </a:r>
            <a:r>
              <a:rPr sz="2200"/>
              <a:t> contains records of a particular type. Each record type defines a fixed number of fields, or attributes. </a:t>
            </a:r>
          </a:p>
          <a:p>
            <a:pPr lvl="0">
              <a:lnSpc>
                <a:spcPct val="80000"/>
              </a:lnSpc>
            </a:pPr>
            <a:r>
              <a:rPr sz="2200"/>
              <a:t>The columns of the table correspond to the attributes of the record type.</a:t>
            </a:r>
          </a:p>
          <a:p>
            <a:pPr lvl="0">
              <a:lnSpc>
                <a:spcPct val="80000"/>
              </a:lnSpc>
            </a:pPr>
            <a:r>
              <a:rPr sz="2200"/>
              <a:t>It is not hard to see how tables may be stored in files. </a:t>
            </a:r>
          </a:p>
          <a:p>
            <a:pPr lvl="0">
              <a:lnSpc>
                <a:spcPct val="80000"/>
              </a:lnSpc>
            </a:pPr>
            <a:r>
              <a:rPr sz="2200"/>
              <a:t>The relational model hides such low-level implementation details from database developers and users.</a:t>
            </a:r>
          </a:p>
          <a:p>
            <a:pPr lvl="1">
              <a:lnSpc>
                <a:spcPct val="80000"/>
              </a:lnSpc>
            </a:pPr>
            <a:r>
              <a:rPr sz="2000" b="1"/>
              <a:t>Data Definition Language</a:t>
            </a:r>
          </a:p>
          <a:p>
            <a:pPr lvl="1">
              <a:lnSpc>
                <a:spcPct val="80000"/>
              </a:lnSpc>
            </a:pPr>
            <a:r>
              <a:rPr sz="2000" b="1"/>
              <a:t>Data Manipulation Language</a:t>
            </a:r>
          </a:p>
          <a:p>
            <a:pPr lvl="1">
              <a:lnSpc>
                <a:spcPct val="80000"/>
              </a:lnSpc>
            </a:pPr>
            <a:r>
              <a:rPr sz="2000" b="1"/>
              <a:t>Application Program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71" name="Title 2097170"/>
          <p:cNvPicPr>
            <a:picLocks noGrp="1"/>
          </p:cNvPicPr>
          <p:nvPr>
            <p:ph type="title" idx="4294967295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103187" y="450850"/>
            <a:ext cx="8894762" cy="1152525"/>
          </a:xfrm>
          <a:prstGeom prst="rect">
            <a:avLst/>
          </a:prstGeom>
          <a:noFill/>
          <a:ln>
            <a:noFill/>
          </a:ln>
        </p:spPr>
      </p:pic>
      <p:sp>
        <p:nvSpPr>
          <p:cNvPr id="1048663" name="Content Placeholder 1048662"/>
          <p:cNvSpPr>
            <a:spLocks noGrp="1"/>
          </p:cNvSpPr>
          <p:nvPr>
            <p:ph idx="4294967295"/>
          </p:nvPr>
        </p:nvSpPr>
        <p:spPr>
          <a:xfrm>
            <a:off x="304800" y="1554162"/>
            <a:ext cx="8686800" cy="4525962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t"/>
          <a:lstStyle>
            <a:lvl1pPr marL="342900" indent="-34290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 2" pitchFamily="18" charset="2"/>
              <a:buChar char=""/>
              <a:defRPr sz="3200" b="0" i="0" baseline="0">
                <a:solidFill>
                  <a:schemeClr val="lt2"/>
                </a:solidFill>
                <a:latin typeface="Franklin Gothic Book" pitchFamily="34" charset="0"/>
                <a:sym typeface="Helvetica"/>
              </a:defRPr>
            </a:lvl1pPr>
            <a:lvl2pPr marL="742950" indent="-28575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70000"/>
              <a:buFont typeface="Wingdings 2" pitchFamily="18" charset="2"/>
              <a:buChar char=""/>
              <a:defRPr sz="2800" b="0" i="0" baseline="0">
                <a:solidFill>
                  <a:schemeClr val="lt2"/>
                </a:solidFill>
                <a:latin typeface="Franklin Gothic Book" pitchFamily="34" charset="0"/>
                <a:sym typeface="Helvetica"/>
              </a:defRPr>
            </a:lvl2pPr>
            <a:lvl3pPr marL="1143000" indent="-22860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70000"/>
              <a:buFont typeface="Wingdings 2" pitchFamily="18" charset="2"/>
              <a:buChar char=""/>
              <a:defRPr sz="2400" b="0" i="0" baseline="0">
                <a:solidFill>
                  <a:schemeClr val="lt2"/>
                </a:solidFill>
                <a:latin typeface="Franklin Gothic Book" pitchFamily="34" charset="0"/>
                <a:sym typeface="Helvetica"/>
              </a:defRPr>
            </a:lvl3pPr>
            <a:lvl4pPr marL="1600200" indent="-22860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70000"/>
              <a:buFont typeface="Wingdings 2" pitchFamily="18" charset="2"/>
              <a:buChar char=""/>
              <a:defRPr sz="2000" b="0" i="0" baseline="0">
                <a:solidFill>
                  <a:schemeClr val="lt2"/>
                </a:solidFill>
                <a:latin typeface="Franklin Gothic Book" pitchFamily="34" charset="0"/>
                <a:sym typeface="Helvetica"/>
              </a:defRPr>
            </a:lvl4pPr>
            <a:lvl5pPr marL="2057400" indent="-22860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60000"/>
              <a:buFont typeface="Wingdings 2" pitchFamily="18" charset="2"/>
              <a:buChar char=""/>
              <a:defRPr sz="1800" b="0" i="0" baseline="0">
                <a:solidFill>
                  <a:schemeClr val="lt2"/>
                </a:solidFill>
                <a:latin typeface="Franklin Gothic Book" pitchFamily="34" charset="0"/>
                <a:sym typeface="Helvetica"/>
              </a:defRPr>
            </a:lvl5pPr>
          </a:lstStyle>
          <a:p>
            <a:pPr lvl="0"/>
            <a:r>
              <a:rPr lang="zh-CN" altLang="en-US"/>
              <a:t>The entity-relationship (E-R) data model uses </a:t>
            </a:r>
          </a:p>
          <a:p>
            <a:pPr lvl="1"/>
            <a:r>
              <a:rPr b="1"/>
              <a:t>Entities</a:t>
            </a:r>
            <a:r>
              <a:t> - a collection of basic objects - “thing” or “object” in the real world</a:t>
            </a:r>
          </a:p>
          <a:p>
            <a:pPr lvl="1"/>
            <a:r>
              <a:rPr b="1" i="1"/>
              <a:t>Relationships</a:t>
            </a:r>
            <a:r>
              <a:rPr i="1"/>
              <a:t> </a:t>
            </a:r>
            <a:r>
              <a:t>among these objects.</a:t>
            </a:r>
          </a:p>
        </p:txBody>
      </p:sp>
      <p:pic>
        <p:nvPicPr>
          <p:cNvPr id="2097172" name="Picture 2097171"/>
          <p:cNvPicPr>
            <a:picLocks/>
          </p:cNvPicPr>
          <p:nvPr/>
        </p:nvPicPr>
        <p:blipFill>
          <a:blip r:embed="rId3" cstate="print"/>
          <a:srcRect l="42987" t="22751" r="19766" b="34392"/>
          <a:stretch>
            <a:fillRect/>
          </a:stretch>
        </p:blipFill>
        <p:spPr>
          <a:xfrm>
            <a:off x="1006475" y="3551237"/>
            <a:ext cx="7131050" cy="310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0" name="Title 2097159"/>
          <p:cNvPicPr>
            <a:picLocks noGrp="1"/>
          </p:cNvPicPr>
          <p:nvPr>
            <p:ph type="title" idx="4294967295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639762" y="42862"/>
            <a:ext cx="8255000" cy="1000125"/>
          </a:xfrm>
          <a:prstGeom prst="rect">
            <a:avLst/>
          </a:prstGeom>
          <a:noFill/>
          <a:ln>
            <a:noFill/>
          </a:ln>
        </p:spPr>
      </p:pic>
      <p:sp>
        <p:nvSpPr>
          <p:cNvPr id="1048603" name="Content Placeholder 1048602"/>
          <p:cNvSpPr>
            <a:spLocks noGrp="1"/>
          </p:cNvSpPr>
          <p:nvPr>
            <p:ph idx="4294967295"/>
          </p:nvPr>
        </p:nvSpPr>
        <p:spPr>
          <a:xfrm>
            <a:off x="1109662" y="1163637"/>
            <a:ext cx="7119937" cy="485775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t"/>
          <a:lstStyle>
            <a:lvl1pPr marL="342900" indent="-34290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 2" pitchFamily="18" charset="2"/>
              <a:buChar char=""/>
              <a:defRPr sz="3200" b="0" i="0" baseline="0">
                <a:solidFill>
                  <a:schemeClr val="lt2"/>
                </a:solidFill>
                <a:latin typeface="Franklin Gothic Book" pitchFamily="34" charset="0"/>
                <a:sym typeface="Helvetica"/>
              </a:defRPr>
            </a:lvl1pPr>
            <a:lvl2pPr marL="742950" indent="-28575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70000"/>
              <a:buFont typeface="Wingdings 2" pitchFamily="18" charset="2"/>
              <a:buChar char=""/>
              <a:defRPr sz="2800" b="0" i="0" baseline="0">
                <a:solidFill>
                  <a:schemeClr val="lt2"/>
                </a:solidFill>
                <a:latin typeface="Franklin Gothic Book" pitchFamily="34" charset="0"/>
                <a:sym typeface="Helvetica"/>
              </a:defRPr>
            </a:lvl2pPr>
            <a:lvl3pPr marL="1143000" indent="-22860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70000"/>
              <a:buFont typeface="Wingdings 2" pitchFamily="18" charset="2"/>
              <a:buChar char=""/>
              <a:defRPr sz="2400" b="0" i="0" baseline="0">
                <a:solidFill>
                  <a:schemeClr val="lt2"/>
                </a:solidFill>
                <a:latin typeface="Franklin Gothic Book" pitchFamily="34" charset="0"/>
                <a:sym typeface="Helvetica"/>
              </a:defRPr>
            </a:lvl3pPr>
            <a:lvl4pPr marL="1600200" indent="-22860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70000"/>
              <a:buFont typeface="Wingdings 2" pitchFamily="18" charset="2"/>
              <a:buChar char=""/>
              <a:defRPr sz="2000" b="0" i="0" baseline="0">
                <a:solidFill>
                  <a:schemeClr val="lt2"/>
                </a:solidFill>
                <a:latin typeface="Franklin Gothic Book" pitchFamily="34" charset="0"/>
                <a:sym typeface="Helvetica"/>
              </a:defRPr>
            </a:lvl4pPr>
            <a:lvl5pPr marL="2057400" indent="-22860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60000"/>
              <a:buFont typeface="Wingdings 2" pitchFamily="18" charset="2"/>
              <a:buChar char=""/>
              <a:defRPr sz="1800" b="0" i="0" baseline="0">
                <a:solidFill>
                  <a:schemeClr val="lt2"/>
                </a:solidFill>
                <a:latin typeface="Franklin Gothic Book" pitchFamily="34" charset="0"/>
                <a:sym typeface="Helvetica"/>
              </a:defRPr>
            </a:lvl5pPr>
          </a:lstStyle>
          <a:p>
            <a:pPr lvl="0"/>
            <a:r>
              <a:rPr lang="zh-CN" altLang="en-US">
                <a:ea typeface="ＭＳ Ｐゴシック" pitchFamily="34" charset="-128"/>
              </a:rPr>
              <a:t>DBMS</a:t>
            </a:r>
          </a:p>
          <a:p>
            <a:pPr lvl="0"/>
            <a:r>
              <a:rPr lang="zh-CN" altLang="en-US">
                <a:ea typeface="ＭＳ Ｐゴシック" pitchFamily="34" charset="-128"/>
              </a:rPr>
              <a:t>Examples</a:t>
            </a:r>
          </a:p>
          <a:p>
            <a:pPr lvl="0"/>
            <a:r>
              <a:rPr lang="zh-CN" altLang="en-US">
                <a:ea typeface="ＭＳ Ｐゴシック" pitchFamily="34" charset="-128"/>
              </a:rPr>
              <a:t>Purpose of DB</a:t>
            </a:r>
          </a:p>
          <a:p>
            <a:pPr lvl="0"/>
            <a:r>
              <a:rPr lang="zh-CN" altLang="en-US">
                <a:ea typeface="ＭＳ Ｐゴシック" pitchFamily="34" charset="-128"/>
              </a:rPr>
              <a:t>File Processing System</a:t>
            </a:r>
          </a:p>
          <a:p>
            <a:pPr lvl="0"/>
            <a:r>
              <a:rPr lang="zh-CN" altLang="en-US">
                <a:ea typeface="ＭＳ Ｐゴシック" pitchFamily="34" charset="-128"/>
              </a:rPr>
              <a:t>View of Data</a:t>
            </a:r>
          </a:p>
          <a:p>
            <a:pPr lvl="0"/>
            <a:r>
              <a:rPr lang="zh-CN" altLang="en-US">
                <a:ea typeface="ＭＳ Ｐゴシック" pitchFamily="34" charset="-128"/>
              </a:rPr>
              <a:t>Level of Abstraction</a:t>
            </a:r>
          </a:p>
          <a:p>
            <a:pPr lvl="0"/>
            <a:r>
              <a:rPr lang="zh-CN" altLang="en-US">
                <a:ea typeface="ＭＳ Ｐゴシック" pitchFamily="34" charset="-128"/>
              </a:rPr>
              <a:t>Instances and Schema</a:t>
            </a:r>
          </a:p>
          <a:p>
            <a:pPr lvl="0"/>
            <a:endParaRPr lang="zh-CN" altLang="en-US">
              <a:ea typeface="ＭＳ Ｐゴシック" pitchFamily="34" charset="-128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73" name="Title 2097172"/>
          <p:cNvPicPr>
            <a:picLocks noGrp="1"/>
          </p:cNvPicPr>
          <p:nvPr>
            <p:ph type="title" idx="4294967295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103187" y="450850"/>
            <a:ext cx="8894762" cy="1152525"/>
          </a:xfrm>
          <a:prstGeom prst="rect">
            <a:avLst/>
          </a:prstGeom>
          <a:noFill/>
          <a:ln>
            <a:noFill/>
          </a:ln>
        </p:spPr>
      </p:pic>
      <p:sp>
        <p:nvSpPr>
          <p:cNvPr id="1048664" name="Content Placeholder 1048663"/>
          <p:cNvSpPr>
            <a:spLocks noGrp="1"/>
          </p:cNvSpPr>
          <p:nvPr>
            <p:ph idx="4294967295"/>
          </p:nvPr>
        </p:nvSpPr>
        <p:spPr>
          <a:xfrm>
            <a:off x="304800" y="1554162"/>
            <a:ext cx="8686800" cy="4525962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t"/>
          <a:lstStyle>
            <a:lvl1pPr marL="342900" indent="-34290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 2" pitchFamily="18" charset="2"/>
              <a:buChar char=""/>
              <a:defRPr sz="3200" b="0" i="0" baseline="0">
                <a:solidFill>
                  <a:schemeClr val="lt2"/>
                </a:solidFill>
                <a:latin typeface="Franklin Gothic Book" pitchFamily="34" charset="0"/>
                <a:sym typeface="Helvetica"/>
              </a:defRPr>
            </a:lvl1pPr>
            <a:lvl2pPr marL="742950" indent="-28575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70000"/>
              <a:buFont typeface="Wingdings 2" pitchFamily="18" charset="2"/>
              <a:buChar char=""/>
              <a:defRPr sz="2800" b="0" i="0" baseline="0">
                <a:solidFill>
                  <a:schemeClr val="lt2"/>
                </a:solidFill>
                <a:latin typeface="Franklin Gothic Book" pitchFamily="34" charset="0"/>
                <a:sym typeface="Helvetica"/>
              </a:defRPr>
            </a:lvl2pPr>
            <a:lvl3pPr marL="1143000" indent="-22860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70000"/>
              <a:buFont typeface="Wingdings 2" pitchFamily="18" charset="2"/>
              <a:buChar char=""/>
              <a:defRPr sz="2400" b="0" i="0" baseline="0">
                <a:solidFill>
                  <a:schemeClr val="lt2"/>
                </a:solidFill>
                <a:latin typeface="Franklin Gothic Book" pitchFamily="34" charset="0"/>
                <a:sym typeface="Helvetica"/>
              </a:defRPr>
            </a:lvl3pPr>
            <a:lvl4pPr marL="1600200" indent="-22860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70000"/>
              <a:buFont typeface="Wingdings 2" pitchFamily="18" charset="2"/>
              <a:buChar char=""/>
              <a:defRPr sz="2000" b="0" i="0" baseline="0">
                <a:solidFill>
                  <a:schemeClr val="lt2"/>
                </a:solidFill>
                <a:latin typeface="Franklin Gothic Book" pitchFamily="34" charset="0"/>
                <a:sym typeface="Helvetica"/>
              </a:defRPr>
            </a:lvl4pPr>
            <a:lvl5pPr marL="2057400" indent="-22860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60000"/>
              <a:buFont typeface="Wingdings 2" pitchFamily="18" charset="2"/>
              <a:buChar char=""/>
              <a:defRPr sz="1800" b="0" i="0" baseline="0">
                <a:solidFill>
                  <a:schemeClr val="lt2"/>
                </a:solidFill>
                <a:latin typeface="Franklin Gothic Book" pitchFamily="34" charset="0"/>
                <a:sym typeface="Helvetica"/>
              </a:defRPr>
            </a:lvl5pPr>
          </a:lstStyle>
          <a:p>
            <a:pPr lvl="0">
              <a:lnSpc>
                <a:spcPct val="90000"/>
              </a:lnSpc>
            </a:pPr>
            <a:r>
              <a:rPr lang="zh-CN" altLang="en-US"/>
              <a:t>Object-oriented programming (especially in Java, C++, or C#) has become the dominant software-development methodology.</a:t>
            </a:r>
          </a:p>
          <a:p>
            <a:pPr lvl="0">
              <a:lnSpc>
                <a:spcPct val="90000"/>
              </a:lnSpc>
            </a:pPr>
            <a:r>
              <a:rPr lang="zh-CN" altLang="en-US"/>
              <a:t>Extending the E-R model </a:t>
            </a:r>
          </a:p>
          <a:p>
            <a:pPr lvl="1">
              <a:lnSpc>
                <a:spcPct val="90000"/>
              </a:lnSpc>
            </a:pPr>
            <a:r>
              <a:rPr lang="zh-CN" altLang="en-US"/>
              <a:t>Encapsulation, </a:t>
            </a:r>
          </a:p>
          <a:p>
            <a:pPr lvl="1">
              <a:lnSpc>
                <a:spcPct val="90000"/>
              </a:lnSpc>
            </a:pPr>
            <a:r>
              <a:rPr lang="zh-CN" altLang="en-US"/>
              <a:t>Methods (functions), </a:t>
            </a:r>
          </a:p>
          <a:p>
            <a:pPr lvl="1">
              <a:lnSpc>
                <a:spcPct val="90000"/>
              </a:lnSpc>
            </a:pPr>
            <a:r>
              <a:rPr lang="zh-CN" altLang="en-US"/>
              <a:t>Object identity. </a:t>
            </a:r>
          </a:p>
          <a:p>
            <a:pPr lvl="0">
              <a:lnSpc>
                <a:spcPct val="90000"/>
              </a:lnSpc>
            </a:pPr>
            <a:r>
              <a:t>Combines features of the object-oriented data model and relational data model. 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74" name="Title 2097173"/>
          <p:cNvPicPr>
            <a:picLocks noGrp="1"/>
          </p:cNvPicPr>
          <p:nvPr>
            <p:ph type="title" idx="4294967295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103187" y="450850"/>
            <a:ext cx="8894762" cy="1152525"/>
          </a:xfrm>
          <a:prstGeom prst="rect">
            <a:avLst/>
          </a:prstGeom>
          <a:noFill/>
          <a:ln>
            <a:noFill/>
          </a:ln>
        </p:spPr>
      </p:pic>
      <p:sp>
        <p:nvSpPr>
          <p:cNvPr id="1048665" name="Content Placeholder 1048664"/>
          <p:cNvSpPr>
            <a:spLocks noGrp="1"/>
          </p:cNvSpPr>
          <p:nvPr>
            <p:ph idx="4294967295"/>
          </p:nvPr>
        </p:nvSpPr>
        <p:spPr>
          <a:xfrm>
            <a:off x="246062" y="1169987"/>
            <a:ext cx="8686800" cy="5303837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t"/>
          <a:lstStyle>
            <a:lvl1pPr marL="342900" indent="-34290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 2" pitchFamily="18" charset="2"/>
              <a:buChar char=""/>
              <a:defRPr sz="3200" b="0" i="0" baseline="0">
                <a:solidFill>
                  <a:schemeClr val="lt2"/>
                </a:solidFill>
                <a:latin typeface="Franklin Gothic Book" pitchFamily="34" charset="0"/>
                <a:sym typeface="Helvetica"/>
              </a:defRPr>
            </a:lvl1pPr>
            <a:lvl2pPr marL="742950" indent="-28575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70000"/>
              <a:buFont typeface="Wingdings 2" pitchFamily="18" charset="2"/>
              <a:buChar char=""/>
              <a:defRPr sz="2800" b="0" i="0" baseline="0">
                <a:solidFill>
                  <a:schemeClr val="lt2"/>
                </a:solidFill>
                <a:latin typeface="Franklin Gothic Book" pitchFamily="34" charset="0"/>
                <a:sym typeface="Helvetica"/>
              </a:defRPr>
            </a:lvl2pPr>
            <a:lvl3pPr marL="1143000" indent="-22860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70000"/>
              <a:buFont typeface="Wingdings 2" pitchFamily="18" charset="2"/>
              <a:buChar char=""/>
              <a:defRPr sz="2400" b="0" i="0" baseline="0">
                <a:solidFill>
                  <a:schemeClr val="lt2"/>
                </a:solidFill>
                <a:latin typeface="Franklin Gothic Book" pitchFamily="34" charset="0"/>
                <a:sym typeface="Helvetica"/>
              </a:defRPr>
            </a:lvl3pPr>
            <a:lvl4pPr marL="1600200" indent="-22860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70000"/>
              <a:buFont typeface="Wingdings 2" pitchFamily="18" charset="2"/>
              <a:buChar char=""/>
              <a:defRPr sz="2000" b="0" i="0" baseline="0">
                <a:solidFill>
                  <a:schemeClr val="lt2"/>
                </a:solidFill>
                <a:latin typeface="Franklin Gothic Book" pitchFamily="34" charset="0"/>
                <a:sym typeface="Helvetica"/>
              </a:defRPr>
            </a:lvl4pPr>
            <a:lvl5pPr marL="2057400" indent="-22860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60000"/>
              <a:buFont typeface="Wingdings 2" pitchFamily="18" charset="2"/>
              <a:buChar char=""/>
              <a:defRPr sz="1800" b="0" i="0" baseline="0">
                <a:solidFill>
                  <a:schemeClr val="lt2"/>
                </a:solidFill>
                <a:latin typeface="Franklin Gothic Book" pitchFamily="34" charset="0"/>
                <a:sym typeface="Helvetica"/>
              </a:defRPr>
            </a:lvl5pPr>
          </a:lstStyle>
          <a:p>
            <a:pPr lvl="0">
              <a:lnSpc>
                <a:spcPct val="80000"/>
              </a:lnSpc>
            </a:pPr>
            <a:r>
              <a:rPr lang="zh-CN" altLang="en-US" sz="2500"/>
              <a:t>Specification of data where individual data items of the same type may have different sets of attributes. </a:t>
            </a:r>
          </a:p>
          <a:p>
            <a:pPr lvl="0">
              <a:lnSpc>
                <a:spcPct val="80000"/>
              </a:lnSpc>
            </a:pPr>
            <a:r>
              <a:rPr lang="zh-CN" altLang="en-US" sz="2500"/>
              <a:t>Every data item of a particular type must have the same set of attributes. </a:t>
            </a:r>
          </a:p>
          <a:p>
            <a:pPr lvl="0">
              <a:lnSpc>
                <a:spcPct val="80000"/>
              </a:lnSpc>
            </a:pPr>
            <a:r>
              <a:rPr lang="zh-CN" altLang="en-US" sz="2500"/>
              <a:t>The </a:t>
            </a:r>
            <a:r>
              <a:rPr lang="zh-CN" altLang="en-US" sz="2500" b="1"/>
              <a:t>Extensible Markup Language (XML) </a:t>
            </a:r>
            <a:r>
              <a:rPr sz="2500"/>
              <a:t>is widely used to represent semistructured data.</a:t>
            </a:r>
            <a:r>
              <a:rPr sz="2500">
                <a:ea typeface="ＭＳ Ｐゴシック" pitchFamily="34" charset="-128"/>
              </a:rPr>
              <a:t> </a:t>
            </a:r>
          </a:p>
          <a:p>
            <a:pPr lvl="1">
              <a:lnSpc>
                <a:spcPct val="80000"/>
              </a:lnSpc>
            </a:pPr>
            <a:r>
              <a:rPr sz="2200">
                <a:ea typeface="ＭＳ Ｐゴシック" pitchFamily="34" charset="-128"/>
              </a:rPr>
              <a:t>Defined by the WWW Consortium (W3C)</a:t>
            </a:r>
          </a:p>
          <a:p>
            <a:pPr lvl="1">
              <a:lnSpc>
                <a:spcPct val="80000"/>
              </a:lnSpc>
            </a:pPr>
            <a:r>
              <a:rPr sz="2200">
                <a:ea typeface="ＭＳ Ｐゴシック" pitchFamily="34" charset="-128"/>
              </a:rPr>
              <a:t>Originally intended as a document markup language not a database language</a:t>
            </a:r>
          </a:p>
          <a:p>
            <a:pPr lvl="1">
              <a:lnSpc>
                <a:spcPct val="80000"/>
              </a:lnSpc>
            </a:pPr>
            <a:r>
              <a:rPr sz="2200">
                <a:ea typeface="ＭＳ Ｐゴシック" pitchFamily="34" charset="-128"/>
              </a:rPr>
              <a:t>The ability to specify new tags, and to create nested tag structures made XML a great way to exchange </a:t>
            </a:r>
            <a:r>
              <a:rPr sz="2200" b="1">
                <a:ea typeface="ＭＳ Ｐゴシック" pitchFamily="34" charset="-128"/>
              </a:rPr>
              <a:t>data</a:t>
            </a:r>
            <a:r>
              <a:rPr sz="2200">
                <a:ea typeface="ＭＳ Ｐゴシック" pitchFamily="34" charset="-128"/>
              </a:rPr>
              <a:t>, not just documents</a:t>
            </a:r>
          </a:p>
          <a:p>
            <a:pPr lvl="0">
              <a:lnSpc>
                <a:spcPct val="80000"/>
              </a:lnSpc>
            </a:pPr>
            <a:r>
              <a:rPr sz="2500">
                <a:ea typeface="ＭＳ Ｐゴシック" pitchFamily="34" charset="-128"/>
              </a:rPr>
              <a:t>XML has become the basis for all new generation data interchange formats.</a:t>
            </a:r>
          </a:p>
          <a:p>
            <a:pPr lvl="0">
              <a:lnSpc>
                <a:spcPct val="80000"/>
              </a:lnSpc>
            </a:pPr>
            <a:r>
              <a:rPr sz="2500">
                <a:ea typeface="ＭＳ Ｐゴシック" pitchFamily="34" charset="-128"/>
              </a:rPr>
              <a:t>A wide variety of tools is available for parsing, browsing and querying XML documents/data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75" name="Title 2097174"/>
          <p:cNvPicPr>
            <a:picLocks noGrp="1"/>
          </p:cNvPicPr>
          <p:nvPr>
            <p:ph type="title" idx="4294967295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103187" y="450850"/>
            <a:ext cx="8894762" cy="1152525"/>
          </a:xfrm>
          <a:prstGeom prst="rect">
            <a:avLst/>
          </a:prstGeom>
          <a:noFill/>
          <a:ln>
            <a:noFill/>
          </a:ln>
        </p:spPr>
      </p:pic>
      <p:sp>
        <p:nvSpPr>
          <p:cNvPr id="1048666" name="Content Placeholder 1048665"/>
          <p:cNvSpPr>
            <a:spLocks noGrp="1"/>
          </p:cNvSpPr>
          <p:nvPr>
            <p:ph idx="4294967295"/>
          </p:nvPr>
        </p:nvSpPr>
        <p:spPr>
          <a:xfrm>
            <a:off x="274637" y="1362075"/>
            <a:ext cx="8648700" cy="5214937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t"/>
          <a:lstStyle>
            <a:lvl1pPr marL="342900" indent="-34290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 2" pitchFamily="18" charset="2"/>
              <a:buChar char=""/>
              <a:defRPr sz="3200" b="0" i="0" baseline="0">
                <a:solidFill>
                  <a:schemeClr val="lt2"/>
                </a:solidFill>
                <a:latin typeface="Franklin Gothic Book" pitchFamily="34" charset="0"/>
                <a:sym typeface="Helvetica"/>
              </a:defRPr>
            </a:lvl1pPr>
            <a:lvl2pPr marL="742950" indent="-28575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70000"/>
              <a:buFont typeface="Wingdings 2" pitchFamily="18" charset="2"/>
              <a:buChar char=""/>
              <a:defRPr sz="2800" b="0" i="0" baseline="0">
                <a:solidFill>
                  <a:schemeClr val="lt2"/>
                </a:solidFill>
                <a:latin typeface="Franklin Gothic Book" pitchFamily="34" charset="0"/>
                <a:sym typeface="Helvetica"/>
              </a:defRPr>
            </a:lvl2pPr>
            <a:lvl3pPr marL="1143000" indent="-22860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70000"/>
              <a:buFont typeface="Wingdings 2" pitchFamily="18" charset="2"/>
              <a:buChar char=""/>
              <a:defRPr sz="2400" b="0" i="0" baseline="0">
                <a:solidFill>
                  <a:schemeClr val="lt2"/>
                </a:solidFill>
                <a:latin typeface="Franklin Gothic Book" pitchFamily="34" charset="0"/>
                <a:sym typeface="Helvetica"/>
              </a:defRPr>
            </a:lvl3pPr>
            <a:lvl4pPr marL="1600200" indent="-22860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70000"/>
              <a:buFont typeface="Wingdings 2" pitchFamily="18" charset="2"/>
              <a:buChar char=""/>
              <a:defRPr sz="2000" b="0" i="0" baseline="0">
                <a:solidFill>
                  <a:schemeClr val="lt2"/>
                </a:solidFill>
                <a:latin typeface="Franklin Gothic Book" pitchFamily="34" charset="0"/>
                <a:sym typeface="Helvetica"/>
              </a:defRPr>
            </a:lvl4pPr>
            <a:lvl5pPr marL="2057400" indent="-22860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60000"/>
              <a:buFont typeface="Wingdings 2" pitchFamily="18" charset="2"/>
              <a:buChar char=""/>
              <a:defRPr sz="1800" b="0" i="0" baseline="0">
                <a:solidFill>
                  <a:schemeClr val="lt2"/>
                </a:solidFill>
                <a:latin typeface="Franklin Gothic Book" pitchFamily="34" charset="0"/>
                <a:sym typeface="Helvetica"/>
              </a:defRPr>
            </a:lvl5pPr>
          </a:lstStyle>
          <a:p>
            <a:pPr lvl="0" algn="just">
              <a:lnSpc>
                <a:spcPct val="80000"/>
              </a:lnSpc>
            </a:pPr>
            <a:r>
              <a:rPr lang="zh-CN" altLang="en-US" sz="2900" b="1"/>
              <a:t>Hierarchical model</a:t>
            </a:r>
            <a:r>
              <a:rPr lang="zh-CN" altLang="en-US" sz="2900"/>
              <a:t> is a data model which uses the tree as its basic structure.</a:t>
            </a:r>
          </a:p>
          <a:p>
            <a:pPr lvl="0" algn="just">
              <a:lnSpc>
                <a:spcPct val="80000"/>
              </a:lnSpc>
            </a:pPr>
            <a:r>
              <a:rPr lang="zh-CN" altLang="en-US" sz="2900"/>
              <a:t>A data structure diagram for a tree representing the STUDENT, FACULTY and CLASS. </a:t>
            </a:r>
          </a:p>
          <a:p>
            <a:pPr lvl="0" algn="just">
              <a:lnSpc>
                <a:spcPct val="80000"/>
              </a:lnSpc>
            </a:pPr>
            <a:r>
              <a:rPr lang="zh-CN" altLang="en-US" sz="2900"/>
              <a:t>The root node chosen is faculty, CLASS as a child of faculty and STUDENT as a child of class. </a:t>
            </a:r>
          </a:p>
          <a:p>
            <a:pPr lvl="0" algn="just">
              <a:lnSpc>
                <a:spcPct val="80000"/>
              </a:lnSpc>
            </a:pPr>
            <a:r>
              <a:rPr lang="zh-CN" altLang="en-US" sz="2900"/>
              <a:t>The cardinality between CLASS and FACULTY is one to many cardinality as a FACULTY teaches one or more CLASS. </a:t>
            </a:r>
          </a:p>
          <a:p>
            <a:pPr lvl="0" algn="just">
              <a:lnSpc>
                <a:spcPct val="80000"/>
              </a:lnSpc>
            </a:pPr>
            <a:r>
              <a:rPr lang="zh-CN" altLang="en-US" sz="2900"/>
              <a:t>The cardinality between a CLASS and a STUDENT is also one to many cardinality because a CLASS has many STUDENTS</a:t>
            </a:r>
            <a:r>
              <a:rPr sz="2500"/>
              <a:t>.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76" name="Title 2097175"/>
          <p:cNvPicPr>
            <a:picLocks noGrp="1"/>
          </p:cNvPicPr>
          <p:nvPr>
            <p:ph type="title" idx="4294967295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103187" y="450850"/>
            <a:ext cx="8894762" cy="1152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177" name="Picture 2097176"/>
          <p:cNvPicPr>
            <a:picLocks/>
          </p:cNvPicPr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530225" y="1312862"/>
            <a:ext cx="8008937" cy="50434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78" name="Title 2097177"/>
          <p:cNvPicPr>
            <a:picLocks noGrp="1"/>
          </p:cNvPicPr>
          <p:nvPr>
            <p:ph type="title" idx="4294967295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103187" y="450850"/>
            <a:ext cx="8894762" cy="1152525"/>
          </a:xfrm>
          <a:prstGeom prst="rect">
            <a:avLst/>
          </a:prstGeom>
          <a:noFill/>
          <a:ln>
            <a:noFill/>
          </a:ln>
        </p:spPr>
      </p:pic>
      <p:sp>
        <p:nvSpPr>
          <p:cNvPr id="1048667" name="Content Placeholder 1048666"/>
          <p:cNvSpPr>
            <a:spLocks noGrp="1"/>
          </p:cNvSpPr>
          <p:nvPr>
            <p:ph idx="4294967295"/>
          </p:nvPr>
        </p:nvSpPr>
        <p:spPr>
          <a:xfrm>
            <a:off x="304800" y="1554162"/>
            <a:ext cx="8686800" cy="4525962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t"/>
          <a:lstStyle>
            <a:lvl1pPr marL="342900" indent="-34290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 2" pitchFamily="18" charset="2"/>
              <a:buChar char=""/>
              <a:defRPr sz="3200" b="0" i="0" baseline="0">
                <a:solidFill>
                  <a:schemeClr val="lt2"/>
                </a:solidFill>
                <a:latin typeface="Franklin Gothic Book" pitchFamily="34" charset="0"/>
                <a:sym typeface="Helvetica"/>
              </a:defRPr>
            </a:lvl1pPr>
            <a:lvl2pPr marL="742950" indent="-28575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70000"/>
              <a:buFont typeface="Wingdings 2" pitchFamily="18" charset="2"/>
              <a:buChar char=""/>
              <a:defRPr sz="2800" b="0" i="0" baseline="0">
                <a:solidFill>
                  <a:schemeClr val="lt2"/>
                </a:solidFill>
                <a:latin typeface="Franklin Gothic Book" pitchFamily="34" charset="0"/>
                <a:sym typeface="Helvetica"/>
              </a:defRPr>
            </a:lvl2pPr>
            <a:lvl3pPr marL="1143000" indent="-22860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70000"/>
              <a:buFont typeface="Wingdings 2" pitchFamily="18" charset="2"/>
              <a:buChar char=""/>
              <a:defRPr sz="2400" b="0" i="0" baseline="0">
                <a:solidFill>
                  <a:schemeClr val="lt2"/>
                </a:solidFill>
                <a:latin typeface="Franklin Gothic Book" pitchFamily="34" charset="0"/>
                <a:sym typeface="Helvetica"/>
              </a:defRPr>
            </a:lvl3pPr>
            <a:lvl4pPr marL="1600200" indent="-22860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70000"/>
              <a:buFont typeface="Wingdings 2" pitchFamily="18" charset="2"/>
              <a:buChar char=""/>
              <a:defRPr sz="2000" b="0" i="0" baseline="0">
                <a:solidFill>
                  <a:schemeClr val="lt2"/>
                </a:solidFill>
                <a:latin typeface="Franklin Gothic Book" pitchFamily="34" charset="0"/>
                <a:sym typeface="Helvetica"/>
              </a:defRPr>
            </a:lvl4pPr>
            <a:lvl5pPr marL="2057400" indent="-22860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60000"/>
              <a:buFont typeface="Wingdings 2" pitchFamily="18" charset="2"/>
              <a:buChar char=""/>
              <a:defRPr sz="1800" b="0" i="0" baseline="0">
                <a:solidFill>
                  <a:schemeClr val="lt2"/>
                </a:solidFill>
                <a:latin typeface="Franklin Gothic Book" pitchFamily="34" charset="0"/>
                <a:sym typeface="Helvetica"/>
              </a:defRPr>
            </a:lvl5pPr>
          </a:lstStyle>
          <a:p>
            <a:pPr lvl="0"/>
            <a:r>
              <a:rPr lang="zh-CN" altLang="en-US" sz="2000"/>
              <a:t>The Network model replaces the hierarchical tree with a graph thus allowing more general connections among the nodes. </a:t>
            </a:r>
          </a:p>
          <a:p>
            <a:pPr lvl="0"/>
            <a:r>
              <a:rPr lang="zh-CN" altLang="en-US" sz="2000"/>
              <a:t>The main difference of the network model from the hierarchical model, is its ability to handle many to many (N:N) relations. In other words, it allows a record to have more than one parent. </a:t>
            </a:r>
          </a:p>
          <a:p>
            <a:pPr lvl="0"/>
            <a:r>
              <a:rPr lang="zh-CN" altLang="en-US" sz="2000"/>
              <a:t>Suppose an professor works in department, courses and students. </a:t>
            </a:r>
          </a:p>
          <a:p>
            <a:pPr lvl="0"/>
            <a:r>
              <a:rPr lang="zh-CN" altLang="en-US" sz="2000"/>
              <a:t>The strict hierarchical arrangement is not possible here and the tree becomes a more generalized graph - a network. </a:t>
            </a:r>
          </a:p>
          <a:p>
            <a:pPr lvl="0"/>
            <a:r>
              <a:rPr lang="zh-CN" altLang="en-US" sz="2000"/>
              <a:t>The network model was evolved to specifically handle non-hierarchical relationships. As shown below data can belong to more than one parent. Note that there are lateral connections as well as top-down connections. </a:t>
            </a:r>
          </a:p>
          <a:p>
            <a:pPr lvl="0"/>
            <a:r>
              <a:rPr lang="zh-CN" altLang="en-US" sz="2000"/>
              <a:t>A network structure thus allows 1:1 (one: one), l: M (one: many), M: M (many: many) relationships among entities.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79" name="Title 2097178"/>
          <p:cNvPicPr>
            <a:picLocks noGrp="1"/>
          </p:cNvPicPr>
          <p:nvPr>
            <p:ph type="title" idx="4294967295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103187" y="450850"/>
            <a:ext cx="8894762" cy="1152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180" name="Content Placeholder 2097179"/>
          <p:cNvPicPr>
            <a:picLocks noGrp="1"/>
          </p:cNvPicPr>
          <p:nvPr>
            <p:ph idx="4294967295"/>
          </p:nvPr>
        </p:nvPicPr>
        <p:blipFill>
          <a:blip r:embed="rId3" cstate="print"/>
          <a:srcRect l="41725" t="42648" r="19984" b="24113"/>
          <a:stretch>
            <a:fillRect/>
          </a:stretch>
        </p:blipFill>
        <p:spPr bwMode="auto">
          <a:xfrm>
            <a:off x="530225" y="1254125"/>
            <a:ext cx="8053387" cy="530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8" name="Text Placeholder 1048667"/>
          <p:cNvSpPr>
            <a:spLocks noGrp="1"/>
          </p:cNvSpPr>
          <p:nvPr>
            <p:ph type="body" idx="4"/>
          </p:nvPr>
        </p:nvSpPr>
        <p:spPr>
          <a:xfrm>
            <a:off x="381000" y="1676400"/>
            <a:ext cx="8458200" cy="12192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b"/>
          <a:lstStyle>
            <a:lvl1pPr marL="342900" indent="-34290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 2" pitchFamily="18" charset="2"/>
              <a:buChar char=""/>
              <a:defRPr sz="3200" b="0" i="0" baseline="0">
                <a:solidFill>
                  <a:schemeClr val="lt2"/>
                </a:solidFill>
                <a:latin typeface="Franklin Gothic Book" pitchFamily="34" charset="0"/>
                <a:sym typeface="Helvetica"/>
              </a:defRPr>
            </a:lvl1pPr>
            <a:lvl2pPr marL="742950" indent="-28575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70000"/>
              <a:buFont typeface="Wingdings 2" pitchFamily="18" charset="2"/>
              <a:buChar char=""/>
              <a:defRPr sz="2800" b="0" i="0" baseline="0">
                <a:solidFill>
                  <a:schemeClr val="lt2"/>
                </a:solidFill>
                <a:latin typeface="Franklin Gothic Book" pitchFamily="34" charset="0"/>
                <a:sym typeface="Helvetica"/>
              </a:defRPr>
            </a:lvl2pPr>
            <a:lvl3pPr marL="1143000" indent="-22860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70000"/>
              <a:buFont typeface="Wingdings 2" pitchFamily="18" charset="2"/>
              <a:buChar char=""/>
              <a:defRPr sz="2400" b="0" i="0" baseline="0">
                <a:solidFill>
                  <a:schemeClr val="lt2"/>
                </a:solidFill>
                <a:latin typeface="Franklin Gothic Book" pitchFamily="34" charset="0"/>
                <a:sym typeface="Helvetica"/>
              </a:defRPr>
            </a:lvl3pPr>
            <a:lvl4pPr marL="1600200" indent="-22860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70000"/>
              <a:buFont typeface="Wingdings 2" pitchFamily="18" charset="2"/>
              <a:buChar char=""/>
              <a:defRPr sz="2000" b="0" i="0" baseline="0">
                <a:solidFill>
                  <a:schemeClr val="lt2"/>
                </a:solidFill>
                <a:latin typeface="Franklin Gothic Book" pitchFamily="34" charset="0"/>
                <a:sym typeface="Helvetica"/>
              </a:defRPr>
            </a:lvl4pPr>
            <a:lvl5pPr marL="2057400" indent="-22860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60000"/>
              <a:buFont typeface="Wingdings 2" pitchFamily="18" charset="2"/>
              <a:buChar char=""/>
              <a:defRPr sz="1800" b="0" i="0" baseline="0">
                <a:solidFill>
                  <a:schemeClr val="lt2"/>
                </a:solidFill>
                <a:latin typeface="Franklin Gothic Book" pitchFamily="34" charset="0"/>
                <a:sym typeface="Helvetica"/>
              </a:defRPr>
            </a:lvl5pPr>
          </a:lstStyle>
          <a:p>
            <a:pPr marL="0" lvl="0" indent="0" algn="r">
              <a:buNone/>
            </a:pPr>
            <a:r>
              <a:rPr lang="zh-CN" altLang="en-US" sz="2000">
                <a:solidFill>
                  <a:srgbClr val="DDD2B1"/>
                </a:solidFill>
              </a:rPr>
              <a:t>End of Session 2</a:t>
            </a:r>
          </a:p>
        </p:txBody>
      </p:sp>
      <p:pic>
        <p:nvPicPr>
          <p:cNvPr id="2097181" name="Title 2097180"/>
          <p:cNvPicPr>
            <a:picLocks noGrp="1"/>
          </p:cNvPicPr>
          <p:nvPr>
            <p:ph type="title" idx="6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176212" y="2852737"/>
            <a:ext cx="8894762" cy="128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9" name="Text Placeholder 1048668"/>
          <p:cNvSpPr>
            <a:spLocks noGrp="1"/>
          </p:cNvSpPr>
          <p:nvPr>
            <p:ph type="body" idx="4"/>
          </p:nvPr>
        </p:nvSpPr>
        <p:spPr>
          <a:xfrm>
            <a:off x="381000" y="1676400"/>
            <a:ext cx="8458200" cy="12192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b"/>
          <a:lstStyle>
            <a:lvl1pPr marL="342900" indent="-34290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 2" pitchFamily="18" charset="2"/>
              <a:buChar char=""/>
              <a:defRPr sz="3200" b="0" i="0" baseline="0">
                <a:solidFill>
                  <a:schemeClr val="lt2"/>
                </a:solidFill>
                <a:latin typeface="Franklin Gothic Book" pitchFamily="34" charset="0"/>
                <a:sym typeface="Helvetica"/>
              </a:defRPr>
            </a:lvl1pPr>
            <a:lvl2pPr marL="742950" indent="-28575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70000"/>
              <a:buFont typeface="Wingdings 2" pitchFamily="18" charset="2"/>
              <a:buChar char=""/>
              <a:defRPr sz="2800" b="0" i="0" baseline="0">
                <a:solidFill>
                  <a:schemeClr val="lt2"/>
                </a:solidFill>
                <a:latin typeface="Franklin Gothic Book" pitchFamily="34" charset="0"/>
                <a:sym typeface="Helvetica"/>
              </a:defRPr>
            </a:lvl2pPr>
            <a:lvl3pPr marL="1143000" indent="-22860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70000"/>
              <a:buFont typeface="Wingdings 2" pitchFamily="18" charset="2"/>
              <a:buChar char=""/>
              <a:defRPr sz="2400" b="0" i="0" baseline="0">
                <a:solidFill>
                  <a:schemeClr val="lt2"/>
                </a:solidFill>
                <a:latin typeface="Franklin Gothic Book" pitchFamily="34" charset="0"/>
                <a:sym typeface="Helvetica"/>
              </a:defRPr>
            </a:lvl3pPr>
            <a:lvl4pPr marL="1600200" indent="-22860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70000"/>
              <a:buFont typeface="Wingdings 2" pitchFamily="18" charset="2"/>
              <a:buChar char=""/>
              <a:defRPr sz="2000" b="0" i="0" baseline="0">
                <a:solidFill>
                  <a:schemeClr val="lt2"/>
                </a:solidFill>
                <a:latin typeface="Franklin Gothic Book" pitchFamily="34" charset="0"/>
                <a:sym typeface="Helvetica"/>
              </a:defRPr>
            </a:lvl4pPr>
            <a:lvl5pPr marL="2057400" indent="-22860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60000"/>
              <a:buFont typeface="Wingdings 2" pitchFamily="18" charset="2"/>
              <a:buChar char=""/>
              <a:defRPr sz="1800" b="0" i="0" baseline="0">
                <a:solidFill>
                  <a:schemeClr val="lt2"/>
                </a:solidFill>
                <a:latin typeface="Franklin Gothic Book" pitchFamily="34" charset="0"/>
                <a:sym typeface="Helvetica"/>
              </a:defRPr>
            </a:lvl5pPr>
          </a:lstStyle>
          <a:p>
            <a:pPr marL="0" lvl="0" indent="0" algn="r">
              <a:buNone/>
            </a:pPr>
            <a:r>
              <a:rPr lang="zh-CN" altLang="en-US" sz="2000">
                <a:solidFill>
                  <a:srgbClr val="DDD2B1"/>
                </a:solidFill>
              </a:rPr>
              <a:t>Session 3</a:t>
            </a:r>
          </a:p>
        </p:txBody>
      </p:sp>
      <p:pic>
        <p:nvPicPr>
          <p:cNvPr id="2097182" name="Title 2097181"/>
          <p:cNvPicPr>
            <a:picLocks noGrp="1"/>
          </p:cNvPicPr>
          <p:nvPr>
            <p:ph type="title" idx="6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176212" y="2852737"/>
            <a:ext cx="8894762" cy="128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83" name="Title 2097182"/>
          <p:cNvPicPr>
            <a:picLocks noGrp="1"/>
          </p:cNvPicPr>
          <p:nvPr>
            <p:ph type="title" idx="4294967295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103187" y="450850"/>
            <a:ext cx="8894762" cy="1152525"/>
          </a:xfrm>
          <a:prstGeom prst="rect">
            <a:avLst/>
          </a:prstGeom>
          <a:noFill/>
          <a:ln>
            <a:noFill/>
          </a:ln>
        </p:spPr>
      </p:pic>
      <p:sp>
        <p:nvSpPr>
          <p:cNvPr id="1048671" name="Content Placeholder 1048670"/>
          <p:cNvSpPr>
            <a:spLocks noGrp="1"/>
          </p:cNvSpPr>
          <p:nvPr>
            <p:ph idx="4294967295"/>
          </p:nvPr>
        </p:nvSpPr>
        <p:spPr>
          <a:xfrm>
            <a:off x="304800" y="1254125"/>
            <a:ext cx="8686800" cy="535305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t"/>
          <a:lstStyle>
            <a:lvl1pPr marL="342900" indent="-34290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 2" pitchFamily="18" charset="2"/>
              <a:buChar char=""/>
              <a:defRPr sz="3200" b="0" i="0" baseline="0">
                <a:solidFill>
                  <a:schemeClr val="lt2"/>
                </a:solidFill>
                <a:latin typeface="Franklin Gothic Book" pitchFamily="34" charset="0"/>
                <a:sym typeface="Helvetica"/>
              </a:defRPr>
            </a:lvl1pPr>
            <a:lvl2pPr marL="742950" indent="-28575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70000"/>
              <a:buFont typeface="Wingdings 2" pitchFamily="18" charset="2"/>
              <a:buChar char=""/>
              <a:defRPr sz="2800" b="0" i="0" baseline="0">
                <a:solidFill>
                  <a:schemeClr val="lt2"/>
                </a:solidFill>
                <a:latin typeface="Franklin Gothic Book" pitchFamily="34" charset="0"/>
                <a:sym typeface="Helvetica"/>
              </a:defRPr>
            </a:lvl2pPr>
            <a:lvl3pPr marL="1143000" indent="-22860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70000"/>
              <a:buFont typeface="Wingdings 2" pitchFamily="18" charset="2"/>
              <a:buChar char=""/>
              <a:defRPr sz="2400" b="0" i="0" baseline="0">
                <a:solidFill>
                  <a:schemeClr val="lt2"/>
                </a:solidFill>
                <a:latin typeface="Franklin Gothic Book" pitchFamily="34" charset="0"/>
                <a:sym typeface="Helvetica"/>
              </a:defRPr>
            </a:lvl3pPr>
            <a:lvl4pPr marL="1600200" indent="-22860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70000"/>
              <a:buFont typeface="Wingdings 2" pitchFamily="18" charset="2"/>
              <a:buChar char=""/>
              <a:defRPr sz="2000" b="0" i="0" baseline="0">
                <a:solidFill>
                  <a:schemeClr val="lt2"/>
                </a:solidFill>
                <a:latin typeface="Franklin Gothic Book" pitchFamily="34" charset="0"/>
                <a:sym typeface="Helvetica"/>
              </a:defRPr>
            </a:lvl4pPr>
            <a:lvl5pPr marL="2057400" indent="-22860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60000"/>
              <a:buFont typeface="Wingdings 2" pitchFamily="18" charset="2"/>
              <a:buChar char=""/>
              <a:defRPr sz="1800" b="0" i="0" baseline="0">
                <a:solidFill>
                  <a:schemeClr val="lt2"/>
                </a:solidFill>
                <a:latin typeface="Franklin Gothic Book" pitchFamily="34" charset="0"/>
                <a:sym typeface="Helvetica"/>
              </a:defRPr>
            </a:lvl5pPr>
          </a:lstStyle>
          <a:p>
            <a:pPr lvl="0"/>
            <a:r>
              <a:rPr lang="zh-CN" altLang="en-US" sz="2000" b="1"/>
              <a:t>Data-Definition Lanaguage (DDL) </a:t>
            </a:r>
            <a:r>
              <a:rPr lang="zh-CN" altLang="en-US" sz="2000"/>
              <a:t>– express database schema by a set of definitions.</a:t>
            </a:r>
          </a:p>
          <a:p>
            <a:pPr lvl="0"/>
            <a:r>
              <a:rPr lang="zh-CN" altLang="en-US" sz="2000"/>
              <a:t>For Instance, </a:t>
            </a:r>
          </a:p>
          <a:p>
            <a:pPr lvl="0">
              <a:buNone/>
            </a:pPr>
            <a:r>
              <a:rPr lang="zh-CN" altLang="en-US" sz="2000"/>
              <a:t>			Create table account (acc_no number(5), 			balance integer) </a:t>
            </a:r>
          </a:p>
          <a:p>
            <a:pPr lvl="0"/>
            <a:r>
              <a:rPr lang="zh-CN" altLang="en-US" sz="2000" i="1"/>
              <a:t>Data Dictionary or Data Directory </a:t>
            </a:r>
            <a:r>
              <a:rPr lang="zh-CN" altLang="en-US" sz="2000"/>
              <a:t>– contains metadata (data about data).</a:t>
            </a:r>
          </a:p>
          <a:p>
            <a:pPr lvl="0"/>
            <a:r>
              <a:rPr sz="2000">
                <a:ea typeface="ＭＳ Ｐゴシック" pitchFamily="34" charset="-128"/>
              </a:rPr>
              <a:t>DDL compiler generates a set of table templates stored in a </a:t>
            </a:r>
            <a:r>
              <a:rPr sz="2000" b="1" i="1">
                <a:solidFill>
                  <a:srgbClr val="0066CC"/>
                </a:solidFill>
                <a:ea typeface="ＭＳ Ｐゴシック" pitchFamily="34" charset="-128"/>
              </a:rPr>
              <a:t>data dictionary</a:t>
            </a:r>
          </a:p>
          <a:p>
            <a:pPr lvl="0"/>
            <a:r>
              <a:rPr sz="2000">
                <a:ea typeface="ＭＳ Ｐゴシック" pitchFamily="34" charset="-128"/>
              </a:rPr>
              <a:t>Data dictionary contains metadata (i.e., data about data)</a:t>
            </a:r>
          </a:p>
          <a:p>
            <a:pPr lvl="1"/>
            <a:r>
              <a:rPr sz="2000">
                <a:ea typeface="ＭＳ Ｐゴシック" pitchFamily="34" charset="-128"/>
              </a:rPr>
              <a:t>Database schema </a:t>
            </a:r>
          </a:p>
          <a:p>
            <a:pPr lvl="1"/>
            <a:r>
              <a:rPr sz="2000">
                <a:ea typeface="ＭＳ Ｐゴシック" pitchFamily="34" charset="-128"/>
              </a:rPr>
              <a:t>Integrity constraints</a:t>
            </a:r>
          </a:p>
          <a:p>
            <a:pPr lvl="2"/>
            <a:r>
              <a:rPr sz="2000">
                <a:ea typeface="ＭＳ Ｐゴシック" pitchFamily="34" charset="-128"/>
              </a:rPr>
              <a:t>Primary key (ID uniquely identifies instructors)</a:t>
            </a:r>
          </a:p>
          <a:p>
            <a:pPr lvl="1"/>
            <a:r>
              <a:rPr sz="2000">
                <a:ea typeface="ＭＳ Ｐゴシック" pitchFamily="34" charset="-128"/>
              </a:rPr>
              <a:t>Authorization</a:t>
            </a:r>
          </a:p>
          <a:p>
            <a:pPr lvl="2"/>
            <a:r>
              <a:rPr sz="2000">
                <a:ea typeface="ＭＳ Ｐゴシック" pitchFamily="34" charset="-128"/>
              </a:rPr>
              <a:t>Who can access what</a:t>
            </a:r>
          </a:p>
          <a:p>
            <a:pPr lvl="0"/>
            <a:r>
              <a:rPr sz="2000" i="1"/>
              <a:t>Data storage and definition Language </a:t>
            </a:r>
            <a:r>
              <a:rPr sz="2000"/>
              <a:t>– storage and access methods used by DB system by special type of DDL.</a:t>
            </a:r>
            <a:r>
              <a:rPr sz="2000">
                <a:ea typeface="ＭＳ Ｐゴシック" pitchFamily="34" charset="-128"/>
              </a:rPr>
              <a:t> 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2" name="Title 1048671"/>
          <p:cNvSpPr>
            <a:spLocks noGrp="1"/>
          </p:cNvSpPr>
          <p:nvPr>
            <p:ph type="title" idx="4294967295"/>
          </p:nvPr>
        </p:nvSpPr>
        <p:spPr>
          <a:xfrm>
            <a:off x="304800" y="457200"/>
            <a:ext cx="8686800" cy="8382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3600" b="0" i="0" baseline="0">
                <a:solidFill>
                  <a:schemeClr val="lt2"/>
                </a:solidFill>
                <a:latin typeface="Franklin Gothic Medium" pitchFamily="34" charset="0"/>
                <a:sym typeface="Helvetica"/>
              </a:defRPr>
            </a:lvl1pPr>
          </a:lstStyle>
          <a:p>
            <a:pPr lvl="0"/>
            <a:r>
              <a:rPr lang="zh-CN" altLang="en-US">
                <a:ea typeface="ＭＳ Ｐゴシック" pitchFamily="34" charset="-128"/>
              </a:rPr>
              <a:t>DATABASE LANGUAGE CONTD</a:t>
            </a:r>
          </a:p>
        </p:txBody>
      </p:sp>
      <p:sp>
        <p:nvSpPr>
          <p:cNvPr id="1048673" name="Content Placeholder 1048672"/>
          <p:cNvSpPr>
            <a:spLocks noGrp="1"/>
          </p:cNvSpPr>
          <p:nvPr>
            <p:ph idx="4294967295"/>
          </p:nvPr>
        </p:nvSpPr>
        <p:spPr>
          <a:xfrm>
            <a:off x="304800" y="1554162"/>
            <a:ext cx="8686800" cy="4525962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t"/>
          <a:lstStyle>
            <a:lvl1pPr marL="342900" indent="-34290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 2" pitchFamily="18" charset="2"/>
              <a:buChar char=""/>
              <a:defRPr sz="3200" b="0" i="0" baseline="0">
                <a:solidFill>
                  <a:schemeClr val="lt2"/>
                </a:solidFill>
                <a:latin typeface="Franklin Gothic Book" pitchFamily="34" charset="0"/>
                <a:sym typeface="Helvetica"/>
              </a:defRPr>
            </a:lvl1pPr>
            <a:lvl2pPr marL="742950" indent="-28575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70000"/>
              <a:buFont typeface="Wingdings 2" pitchFamily="18" charset="2"/>
              <a:buChar char=""/>
              <a:defRPr sz="2800" b="0" i="0" baseline="0">
                <a:solidFill>
                  <a:schemeClr val="lt2"/>
                </a:solidFill>
                <a:latin typeface="Franklin Gothic Book" pitchFamily="34" charset="0"/>
                <a:sym typeface="Helvetica"/>
              </a:defRPr>
            </a:lvl2pPr>
            <a:lvl3pPr marL="1143000" indent="-22860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70000"/>
              <a:buFont typeface="Wingdings 2" pitchFamily="18" charset="2"/>
              <a:buChar char=""/>
              <a:defRPr sz="2400" b="0" i="0" baseline="0">
                <a:solidFill>
                  <a:schemeClr val="lt2"/>
                </a:solidFill>
                <a:latin typeface="Franklin Gothic Book" pitchFamily="34" charset="0"/>
                <a:sym typeface="Helvetica"/>
              </a:defRPr>
            </a:lvl3pPr>
            <a:lvl4pPr marL="1600200" indent="-22860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70000"/>
              <a:buFont typeface="Wingdings 2" pitchFamily="18" charset="2"/>
              <a:buChar char=""/>
              <a:defRPr sz="2000" b="0" i="0" baseline="0">
                <a:solidFill>
                  <a:schemeClr val="lt2"/>
                </a:solidFill>
                <a:latin typeface="Franklin Gothic Book" pitchFamily="34" charset="0"/>
                <a:sym typeface="Helvetica"/>
              </a:defRPr>
            </a:lvl4pPr>
            <a:lvl5pPr marL="2057400" indent="-22860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60000"/>
              <a:buFont typeface="Wingdings 2" pitchFamily="18" charset="2"/>
              <a:buChar char=""/>
              <a:defRPr sz="1800" b="0" i="0" baseline="0">
                <a:solidFill>
                  <a:schemeClr val="lt2"/>
                </a:solidFill>
                <a:latin typeface="Franklin Gothic Book" pitchFamily="34" charset="0"/>
                <a:sym typeface="Helvetica"/>
              </a:defRPr>
            </a:lvl5pPr>
          </a:lstStyle>
          <a:p>
            <a:pPr lvl="0">
              <a:lnSpc>
                <a:spcPct val="80000"/>
              </a:lnSpc>
            </a:pPr>
            <a:r>
              <a:rPr lang="zh-CN" altLang="en-US" sz="2500"/>
              <a:t>DML - specify a database schema by a set of definitions </a:t>
            </a:r>
          </a:p>
          <a:p>
            <a:pPr lvl="0">
              <a:lnSpc>
                <a:spcPct val="80000"/>
              </a:lnSpc>
            </a:pPr>
            <a:r>
              <a:rPr lang="zh-CN" altLang="en-US" sz="2500">
                <a:ea typeface="ＭＳ Ｐゴシック" pitchFamily="34" charset="-128"/>
              </a:rPr>
              <a:t>Language for accessing and manipulating the data organized by the appropriate data model</a:t>
            </a:r>
          </a:p>
          <a:p>
            <a:pPr lvl="1">
              <a:lnSpc>
                <a:spcPct val="80000"/>
              </a:lnSpc>
            </a:pPr>
            <a:r>
              <a:rPr lang="zh-CN" altLang="en-US" sz="2200"/>
              <a:t>Retrieval of information stored in the database</a:t>
            </a:r>
          </a:p>
          <a:p>
            <a:pPr lvl="1">
              <a:lnSpc>
                <a:spcPct val="80000"/>
              </a:lnSpc>
            </a:pPr>
            <a:r>
              <a:rPr lang="zh-CN" altLang="en-US" sz="2200"/>
              <a:t>Insertion of new information into the database</a:t>
            </a:r>
          </a:p>
          <a:p>
            <a:pPr lvl="1">
              <a:lnSpc>
                <a:spcPct val="80000"/>
              </a:lnSpc>
            </a:pPr>
            <a:r>
              <a:rPr lang="zh-CN" altLang="en-US" sz="2200"/>
              <a:t>Deletion of information from the database</a:t>
            </a:r>
          </a:p>
          <a:p>
            <a:pPr lvl="1">
              <a:lnSpc>
                <a:spcPct val="80000"/>
              </a:lnSpc>
            </a:pPr>
            <a:r>
              <a:rPr lang="zh-CN" altLang="en-US" sz="2200"/>
              <a:t>Modification of information stored in the database</a:t>
            </a:r>
          </a:p>
          <a:p>
            <a:pPr lvl="0">
              <a:lnSpc>
                <a:spcPct val="80000"/>
              </a:lnSpc>
            </a:pPr>
            <a:r>
              <a:rPr lang="zh-CN" altLang="en-US" sz="2500">
                <a:ea typeface="ＭＳ Ｐゴシック" pitchFamily="34" charset="-128"/>
              </a:rPr>
              <a:t>Two classes of languages </a:t>
            </a:r>
          </a:p>
          <a:p>
            <a:pPr lvl="1">
              <a:lnSpc>
                <a:spcPct val="80000"/>
              </a:lnSpc>
            </a:pPr>
            <a:r>
              <a:rPr lang="zh-CN" altLang="en-US" sz="2200" b="1"/>
              <a:t>Procedural </a:t>
            </a:r>
            <a:r>
              <a:rPr lang="zh-CN" altLang="en-US" sz="1600" b="1"/>
              <a:t>DML</a:t>
            </a:r>
            <a:r>
              <a:rPr sz="2200" b="1"/>
              <a:t>s </a:t>
            </a:r>
            <a:r>
              <a:rPr sz="2200"/>
              <a:t>- a user to specify </a:t>
            </a:r>
            <a:r>
              <a:rPr sz="2200" i="1"/>
              <a:t>what </a:t>
            </a:r>
            <a:r>
              <a:rPr sz="2200"/>
              <a:t>data are needed and </a:t>
            </a:r>
            <a:r>
              <a:rPr sz="2200" i="1"/>
              <a:t>how </a:t>
            </a:r>
            <a:r>
              <a:rPr sz="2200"/>
              <a:t>to get those data.</a:t>
            </a:r>
          </a:p>
          <a:p>
            <a:pPr lvl="1">
              <a:lnSpc>
                <a:spcPct val="80000"/>
              </a:lnSpc>
            </a:pPr>
            <a:r>
              <a:rPr sz="2200" b="1"/>
              <a:t>Declarative </a:t>
            </a:r>
            <a:r>
              <a:rPr sz="1600" b="1"/>
              <a:t>DML</a:t>
            </a:r>
            <a:r>
              <a:rPr sz="2200" b="1"/>
              <a:t>s </a:t>
            </a:r>
            <a:r>
              <a:rPr sz="2200"/>
              <a:t>(</a:t>
            </a:r>
            <a:r>
              <a:rPr sz="2200" b="1"/>
              <a:t>nonprocedural </a:t>
            </a:r>
            <a:r>
              <a:rPr sz="1600" b="1"/>
              <a:t>DML</a:t>
            </a:r>
            <a:r>
              <a:rPr sz="2200" b="1"/>
              <a:t>s</a:t>
            </a:r>
            <a:r>
              <a:rPr sz="2200"/>
              <a:t>) - a user to specify </a:t>
            </a:r>
            <a:r>
              <a:rPr sz="2200" i="1"/>
              <a:t>what </a:t>
            </a:r>
            <a:r>
              <a:rPr sz="2200"/>
              <a:t>data are needed </a:t>
            </a:r>
            <a:r>
              <a:rPr sz="2200" i="1"/>
              <a:t>without </a:t>
            </a:r>
            <a:r>
              <a:rPr sz="2200"/>
              <a:t>specifying how to get those data.</a:t>
            </a:r>
          </a:p>
          <a:p>
            <a:pPr lvl="1">
              <a:lnSpc>
                <a:spcPct val="80000"/>
              </a:lnSpc>
              <a:buFont typeface="Monotype Sorts"/>
              <a:buNone/>
            </a:pPr>
            <a:endParaRPr sz="2200">
              <a:ea typeface="ＭＳ Ｐゴシック" pitchFamily="34" charset="-128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7" name="Title 1048606"/>
          <p:cNvSpPr>
            <a:spLocks noGrp="1"/>
          </p:cNvSpPr>
          <p:nvPr>
            <p:ph type="title" idx="4294967295"/>
          </p:nvPr>
        </p:nvSpPr>
        <p:spPr>
          <a:xfrm>
            <a:off x="304800" y="457200"/>
            <a:ext cx="8686800" cy="8382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3600" b="0" i="0" baseline="0">
                <a:solidFill>
                  <a:schemeClr val="lt2"/>
                </a:solidFill>
                <a:latin typeface="Franklin Gothic Medium" pitchFamily="34" charset="0"/>
                <a:sym typeface="Helvetica"/>
              </a:defRPr>
            </a:lvl1pPr>
          </a:lstStyle>
          <a:p>
            <a:pPr lvl="0"/>
            <a:r>
              <a:rPr lang="zh-CN" altLang="en-US">
                <a:ea typeface="ＭＳ Ｐゴシック" pitchFamily="34" charset="-128"/>
              </a:rPr>
              <a:t>DATABASE MANAGEMENT SYSTEM (DBMS)</a:t>
            </a:r>
          </a:p>
        </p:txBody>
      </p:sp>
      <p:sp>
        <p:nvSpPr>
          <p:cNvPr id="1048608" name="Content Placeholder 1048607"/>
          <p:cNvSpPr>
            <a:spLocks noGrp="1"/>
          </p:cNvSpPr>
          <p:nvPr>
            <p:ph idx="4294967295"/>
          </p:nvPr>
        </p:nvSpPr>
        <p:spPr>
          <a:xfrm>
            <a:off x="457200" y="1096962"/>
            <a:ext cx="8686800" cy="4525962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t"/>
          <a:lstStyle>
            <a:lvl1pPr marL="342900" indent="-34290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 2" pitchFamily="18" charset="2"/>
              <a:buChar char=""/>
              <a:defRPr sz="3200" b="0" i="0" baseline="0">
                <a:solidFill>
                  <a:schemeClr val="lt2"/>
                </a:solidFill>
                <a:latin typeface="Franklin Gothic Book" pitchFamily="34" charset="0"/>
                <a:sym typeface="Helvetica"/>
              </a:defRPr>
            </a:lvl1pPr>
            <a:lvl2pPr marL="742950" indent="-28575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70000"/>
              <a:buFont typeface="Wingdings 2" pitchFamily="18" charset="2"/>
              <a:buChar char=""/>
              <a:defRPr sz="2800" b="0" i="0" baseline="0">
                <a:solidFill>
                  <a:schemeClr val="lt2"/>
                </a:solidFill>
                <a:latin typeface="Franklin Gothic Book" pitchFamily="34" charset="0"/>
                <a:sym typeface="Helvetica"/>
              </a:defRPr>
            </a:lvl2pPr>
            <a:lvl3pPr marL="1143000" indent="-22860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70000"/>
              <a:buFont typeface="Wingdings 2" pitchFamily="18" charset="2"/>
              <a:buChar char=""/>
              <a:defRPr sz="2400" b="0" i="0" baseline="0">
                <a:solidFill>
                  <a:schemeClr val="lt2"/>
                </a:solidFill>
                <a:latin typeface="Franklin Gothic Book" pitchFamily="34" charset="0"/>
                <a:sym typeface="Helvetica"/>
              </a:defRPr>
            </a:lvl3pPr>
            <a:lvl4pPr marL="1600200" indent="-22860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70000"/>
              <a:buFont typeface="Wingdings 2" pitchFamily="18" charset="2"/>
              <a:buChar char=""/>
              <a:defRPr sz="2000" b="0" i="0" baseline="0">
                <a:solidFill>
                  <a:schemeClr val="lt2"/>
                </a:solidFill>
                <a:latin typeface="Franklin Gothic Book" pitchFamily="34" charset="0"/>
                <a:sym typeface="Helvetica"/>
              </a:defRPr>
            </a:lvl4pPr>
            <a:lvl5pPr marL="2057400" indent="-22860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60000"/>
              <a:buFont typeface="Wingdings 2" pitchFamily="18" charset="2"/>
              <a:buChar char=""/>
              <a:defRPr sz="1800" b="0" i="0" baseline="0">
                <a:solidFill>
                  <a:schemeClr val="lt2"/>
                </a:solidFill>
                <a:latin typeface="Franklin Gothic Book" pitchFamily="34" charset="0"/>
                <a:sym typeface="Helvetica"/>
              </a:defRPr>
            </a:lvl5pPr>
          </a:lstStyle>
          <a:p>
            <a:pPr lvl="0"/>
            <a:r>
              <a:rPr lang="zh-CN" altLang="en-US" sz="2000" b="1">
                <a:latin typeface="Franklin Gothic Medium" pitchFamily="34" charset="0"/>
                <a:ea typeface="ＭＳ Ｐゴシック" pitchFamily="34" charset="-128"/>
              </a:rPr>
              <a:t>Database</a:t>
            </a:r>
          </a:p>
          <a:p>
            <a:pPr lvl="1"/>
            <a:r>
              <a:rPr lang="zh-CN" altLang="en-US" sz="1800">
                <a:latin typeface="Franklin Gothic Medium" pitchFamily="34" charset="0"/>
                <a:ea typeface="ＭＳ Ｐゴシック" pitchFamily="34" charset="-128"/>
              </a:rPr>
              <a:t>Collection of data, Primary Goal : </a:t>
            </a:r>
            <a:r>
              <a:rPr lang="zh-CN" altLang="en-US" sz="1800">
                <a:latin typeface="Franklin Gothic Medium" pitchFamily="34" charset="0"/>
                <a:ea typeface="Times New Roman" pitchFamily="18" charset="0"/>
              </a:rPr>
              <a:t>store and retrieve database information that is both </a:t>
            </a:r>
            <a:r>
              <a:rPr sz="1800" i="1">
                <a:latin typeface="Franklin Gothic Medium" pitchFamily="34" charset="0"/>
                <a:ea typeface="Times New Roman" pitchFamily="18" charset="0"/>
              </a:rPr>
              <a:t>convenient </a:t>
            </a:r>
            <a:r>
              <a:rPr sz="1800">
                <a:latin typeface="Franklin Gothic Medium" pitchFamily="34" charset="0"/>
                <a:ea typeface="Times New Roman" pitchFamily="18" charset="0"/>
              </a:rPr>
              <a:t>and </a:t>
            </a:r>
            <a:r>
              <a:rPr sz="1800" i="1">
                <a:latin typeface="Franklin Gothic Medium" pitchFamily="34" charset="0"/>
                <a:ea typeface="Times New Roman" pitchFamily="18" charset="0"/>
              </a:rPr>
              <a:t>efficient</a:t>
            </a:r>
            <a:r>
              <a:rPr sz="1800">
                <a:latin typeface="Franklin Gothic Medium" pitchFamily="34" charset="0"/>
                <a:ea typeface="Times New Roman" pitchFamily="18" charset="0"/>
              </a:rPr>
              <a:t>.</a:t>
            </a:r>
          </a:p>
          <a:p>
            <a:pPr lvl="0"/>
            <a:r>
              <a:rPr sz="2000" b="1">
                <a:latin typeface="Franklin Gothic Medium" pitchFamily="34" charset="0"/>
                <a:ea typeface="ＭＳ Ｐゴシック" pitchFamily="34" charset="-128"/>
              </a:rPr>
              <a:t>DBMS contains information about a particular enterprise</a:t>
            </a:r>
          </a:p>
          <a:p>
            <a:pPr lvl="1"/>
            <a:r>
              <a:rPr sz="1800">
                <a:latin typeface="Franklin Gothic Medium" pitchFamily="34" charset="0"/>
                <a:ea typeface="ＭＳ Ｐゴシック" pitchFamily="34" charset="-128"/>
              </a:rPr>
              <a:t>Collection of interrelated data</a:t>
            </a:r>
          </a:p>
          <a:p>
            <a:pPr lvl="1"/>
            <a:r>
              <a:rPr sz="1800">
                <a:latin typeface="Franklin Gothic Medium" pitchFamily="34" charset="0"/>
                <a:ea typeface="ＭＳ Ｐゴシック" pitchFamily="34" charset="-128"/>
              </a:rPr>
              <a:t>Set of programs to access the data </a:t>
            </a:r>
          </a:p>
          <a:p>
            <a:pPr lvl="0"/>
            <a:r>
              <a:rPr sz="2000" b="1">
                <a:latin typeface="Franklin Gothic Medium" pitchFamily="34" charset="0"/>
                <a:ea typeface="ＭＳ Ｐゴシック" pitchFamily="34" charset="-128"/>
              </a:rPr>
              <a:t>Database Applications:</a:t>
            </a:r>
          </a:p>
          <a:p>
            <a:pPr lvl="1"/>
            <a:r>
              <a:rPr sz="1800">
                <a:latin typeface="Franklin Gothic Medium" pitchFamily="34" charset="0"/>
                <a:ea typeface="ＭＳ Ｐゴシック" pitchFamily="34" charset="-128"/>
              </a:rPr>
              <a:t>Banking: transactions</a:t>
            </a:r>
          </a:p>
          <a:p>
            <a:pPr lvl="1"/>
            <a:r>
              <a:rPr sz="1800">
                <a:latin typeface="Franklin Gothic Medium" pitchFamily="34" charset="0"/>
                <a:ea typeface="ＭＳ Ｐゴシック" pitchFamily="34" charset="-128"/>
              </a:rPr>
              <a:t>Airlines: reservations, schedules</a:t>
            </a:r>
          </a:p>
          <a:p>
            <a:pPr lvl="1"/>
            <a:r>
              <a:rPr sz="1800">
                <a:latin typeface="Franklin Gothic Medium" pitchFamily="34" charset="0"/>
                <a:ea typeface="ＭＳ Ｐゴシック" pitchFamily="34" charset="-128"/>
              </a:rPr>
              <a:t>Universities:  registration, grades</a:t>
            </a:r>
          </a:p>
          <a:p>
            <a:pPr lvl="1"/>
            <a:r>
              <a:rPr sz="1800">
                <a:latin typeface="Franklin Gothic Medium" pitchFamily="34" charset="0"/>
                <a:ea typeface="ＭＳ Ｐゴシック" pitchFamily="34" charset="-128"/>
              </a:rPr>
              <a:t>Sales: customers, products, purchases</a:t>
            </a:r>
          </a:p>
          <a:p>
            <a:pPr lvl="1"/>
            <a:r>
              <a:rPr sz="1800">
                <a:latin typeface="Franklin Gothic Medium" pitchFamily="34" charset="0"/>
                <a:ea typeface="ＭＳ Ｐゴシック" pitchFamily="34" charset="-128"/>
              </a:rPr>
              <a:t>Online retailers: order tracking, customized recommendations</a:t>
            </a:r>
          </a:p>
          <a:p>
            <a:pPr lvl="1"/>
            <a:r>
              <a:rPr sz="1800">
                <a:latin typeface="Franklin Gothic Medium" pitchFamily="34" charset="0"/>
                <a:ea typeface="ＭＳ Ｐゴシック" pitchFamily="34" charset="-128"/>
              </a:rPr>
              <a:t>Manufacturing: production, inventory, orders, supply chain</a:t>
            </a:r>
          </a:p>
          <a:p>
            <a:pPr lvl="1"/>
            <a:r>
              <a:rPr sz="1800">
                <a:latin typeface="Franklin Gothic Medium" pitchFamily="34" charset="0"/>
                <a:ea typeface="ＭＳ Ｐゴシック" pitchFamily="34" charset="-128"/>
              </a:rPr>
              <a:t>Human resources:  employee records, salaries, tax deductions</a:t>
            </a:r>
          </a:p>
          <a:p>
            <a:pPr lvl="0"/>
            <a:r>
              <a:rPr sz="2000" b="1">
                <a:latin typeface="Franklin Gothic Medium" pitchFamily="34" charset="0"/>
                <a:ea typeface="ＭＳ Ｐゴシック" pitchFamily="34" charset="-128"/>
              </a:rPr>
              <a:t>Databases can be very large.</a:t>
            </a:r>
          </a:p>
          <a:p>
            <a:pPr lvl="0"/>
            <a:r>
              <a:rPr sz="2000" b="1">
                <a:latin typeface="Franklin Gothic Medium" pitchFamily="34" charset="0"/>
                <a:ea typeface="ＭＳ Ｐゴシック" pitchFamily="34" charset="-128"/>
              </a:rPr>
              <a:t>Databases touch all aspects of our lives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84" name="Title 2097183"/>
          <p:cNvPicPr>
            <a:picLocks noGrp="1"/>
          </p:cNvPicPr>
          <p:nvPr>
            <p:ph type="title" idx="4294967295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103187" y="450850"/>
            <a:ext cx="8894762" cy="1152525"/>
          </a:xfrm>
          <a:prstGeom prst="rect">
            <a:avLst/>
          </a:prstGeom>
          <a:noFill/>
          <a:ln>
            <a:noFill/>
          </a:ln>
        </p:spPr>
      </p:pic>
      <p:sp>
        <p:nvSpPr>
          <p:cNvPr id="1048677" name="Content Placeholder 1048676"/>
          <p:cNvSpPr>
            <a:spLocks noGrp="1"/>
          </p:cNvSpPr>
          <p:nvPr>
            <p:ph idx="4294967295"/>
          </p:nvPr>
        </p:nvSpPr>
        <p:spPr>
          <a:xfrm>
            <a:off x="304800" y="1554162"/>
            <a:ext cx="8686800" cy="5038725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t"/>
          <a:lstStyle>
            <a:lvl1pPr marL="342900" indent="-34290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 2" pitchFamily="18" charset="2"/>
              <a:buChar char=""/>
              <a:defRPr sz="3200" b="0" i="0" baseline="0">
                <a:solidFill>
                  <a:schemeClr val="lt2"/>
                </a:solidFill>
                <a:latin typeface="Franklin Gothic Book" pitchFamily="34" charset="0"/>
                <a:sym typeface="Helvetica"/>
              </a:defRPr>
            </a:lvl1pPr>
            <a:lvl2pPr marL="742950" indent="-28575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70000"/>
              <a:buFont typeface="Wingdings 2" pitchFamily="18" charset="2"/>
              <a:buChar char=""/>
              <a:defRPr sz="2800" b="0" i="0" baseline="0">
                <a:solidFill>
                  <a:schemeClr val="lt2"/>
                </a:solidFill>
                <a:latin typeface="Franklin Gothic Book" pitchFamily="34" charset="0"/>
                <a:sym typeface="Helvetica"/>
              </a:defRPr>
            </a:lvl2pPr>
            <a:lvl3pPr marL="1143000" indent="-22860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70000"/>
              <a:buFont typeface="Wingdings 2" pitchFamily="18" charset="2"/>
              <a:buChar char=""/>
              <a:defRPr sz="2400" b="0" i="0" baseline="0">
                <a:solidFill>
                  <a:schemeClr val="lt2"/>
                </a:solidFill>
                <a:latin typeface="Franklin Gothic Book" pitchFamily="34" charset="0"/>
                <a:sym typeface="Helvetica"/>
              </a:defRPr>
            </a:lvl3pPr>
            <a:lvl4pPr marL="1600200" indent="-22860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70000"/>
              <a:buFont typeface="Wingdings 2" pitchFamily="18" charset="2"/>
              <a:buChar char=""/>
              <a:defRPr sz="2000" b="0" i="0" baseline="0">
                <a:solidFill>
                  <a:schemeClr val="lt2"/>
                </a:solidFill>
                <a:latin typeface="Franklin Gothic Book" pitchFamily="34" charset="0"/>
                <a:sym typeface="Helvetica"/>
              </a:defRPr>
            </a:lvl4pPr>
            <a:lvl5pPr marL="2057400" indent="-22860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60000"/>
              <a:buFont typeface="Wingdings 2" pitchFamily="18" charset="2"/>
              <a:buChar char=""/>
              <a:defRPr sz="1800" b="0" i="0" baseline="0">
                <a:solidFill>
                  <a:schemeClr val="lt2"/>
                </a:solidFill>
                <a:latin typeface="Franklin Gothic Book" pitchFamily="34" charset="0"/>
                <a:sym typeface="Helvetica"/>
              </a:defRPr>
            </a:lvl5pPr>
          </a:lstStyle>
          <a:p>
            <a:pPr lvl="0"/>
            <a:r>
              <a:rPr lang="zh-CN" altLang="en-US"/>
              <a:t>Database Access from Application Programs</a:t>
            </a:r>
          </a:p>
          <a:p>
            <a:pPr lvl="1"/>
            <a:r>
              <a:rPr lang="zh-CN" altLang="en-US"/>
              <a:t>Programs that are used to interact with the database</a:t>
            </a:r>
          </a:p>
          <a:p>
            <a:pPr lvl="1"/>
            <a:r>
              <a:rPr lang="zh-CN" altLang="en-US"/>
              <a:t>Host language – Cobol, C, C++, Java</a:t>
            </a:r>
          </a:p>
          <a:p>
            <a:pPr lvl="1"/>
            <a:r>
              <a:rPr lang="zh-CN" altLang="en-US"/>
              <a:t>Two ways to do this</a:t>
            </a:r>
          </a:p>
          <a:p>
            <a:pPr lvl="2"/>
            <a:r>
              <a:t>Application program interface – used to send DML and DDL statements to the DB, retrieve the results</a:t>
            </a:r>
          </a:p>
          <a:p>
            <a:pPr lvl="3"/>
            <a:r>
              <a:t>Open Database Connectivity ODBC</a:t>
            </a:r>
          </a:p>
          <a:p>
            <a:pPr lvl="3"/>
            <a:r>
              <a:t>Java Database Connectivity JDBC</a:t>
            </a:r>
          </a:p>
          <a:p>
            <a:pPr lvl="2"/>
            <a:r>
              <a:t>Embed DML within the host language program – DML precompiler.</a:t>
            </a:r>
          </a:p>
          <a:p>
            <a:pPr lvl="1"/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85" name="Title 2097184"/>
          <p:cNvPicPr>
            <a:picLocks noGrp="1"/>
          </p:cNvPicPr>
          <p:nvPr>
            <p:ph type="title" idx="4294967295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103187" y="450850"/>
            <a:ext cx="8894762" cy="1152525"/>
          </a:xfrm>
          <a:prstGeom prst="rect">
            <a:avLst/>
          </a:prstGeom>
          <a:noFill/>
          <a:ln>
            <a:noFill/>
          </a:ln>
        </p:spPr>
      </p:pic>
      <p:sp>
        <p:nvSpPr>
          <p:cNvPr id="1048678" name="Content Placeholder 1048677"/>
          <p:cNvSpPr>
            <a:spLocks noGrp="1"/>
          </p:cNvSpPr>
          <p:nvPr>
            <p:ph idx="4294967295"/>
          </p:nvPr>
        </p:nvSpPr>
        <p:spPr>
          <a:xfrm>
            <a:off x="304800" y="1554162"/>
            <a:ext cx="8686800" cy="4795837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t"/>
          <a:lstStyle>
            <a:lvl1pPr marL="342900" indent="-34290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 2" pitchFamily="18" charset="2"/>
              <a:buChar char=""/>
              <a:defRPr sz="3200" b="0" i="0" baseline="0">
                <a:solidFill>
                  <a:schemeClr val="lt2"/>
                </a:solidFill>
                <a:latin typeface="Franklin Gothic Book" pitchFamily="34" charset="0"/>
                <a:sym typeface="Helvetica"/>
              </a:defRPr>
            </a:lvl1pPr>
            <a:lvl2pPr marL="742950" indent="-28575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70000"/>
              <a:buFont typeface="Wingdings 2" pitchFamily="18" charset="2"/>
              <a:buChar char=""/>
              <a:defRPr sz="2800" b="0" i="0" baseline="0">
                <a:solidFill>
                  <a:schemeClr val="lt2"/>
                </a:solidFill>
                <a:latin typeface="Franklin Gothic Book" pitchFamily="34" charset="0"/>
                <a:sym typeface="Helvetica"/>
              </a:defRPr>
            </a:lvl2pPr>
            <a:lvl3pPr marL="1143000" indent="-22860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70000"/>
              <a:buFont typeface="Wingdings 2" pitchFamily="18" charset="2"/>
              <a:buChar char=""/>
              <a:defRPr sz="2400" b="0" i="0" baseline="0">
                <a:solidFill>
                  <a:schemeClr val="lt2"/>
                </a:solidFill>
                <a:latin typeface="Franklin Gothic Book" pitchFamily="34" charset="0"/>
                <a:sym typeface="Helvetica"/>
              </a:defRPr>
            </a:lvl3pPr>
            <a:lvl4pPr marL="1600200" indent="-22860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70000"/>
              <a:buFont typeface="Wingdings 2" pitchFamily="18" charset="2"/>
              <a:buChar char=""/>
              <a:defRPr sz="2000" b="0" i="0" baseline="0">
                <a:solidFill>
                  <a:schemeClr val="lt2"/>
                </a:solidFill>
                <a:latin typeface="Franklin Gothic Book" pitchFamily="34" charset="0"/>
                <a:sym typeface="Helvetica"/>
              </a:defRPr>
            </a:lvl4pPr>
            <a:lvl5pPr marL="2057400" indent="-22860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60000"/>
              <a:buFont typeface="Wingdings 2" pitchFamily="18" charset="2"/>
              <a:buChar char=""/>
              <a:defRPr sz="1800" b="0" i="0" baseline="0">
                <a:solidFill>
                  <a:schemeClr val="lt2"/>
                </a:solidFill>
                <a:latin typeface="Franklin Gothic Book" pitchFamily="34" charset="0"/>
                <a:sym typeface="Helvetica"/>
              </a:defRPr>
            </a:lvl5pPr>
          </a:lstStyle>
          <a:p>
            <a:endParaRPr lang="zh-CN" altLang="en-US"/>
          </a:p>
        </p:txBody>
      </p:sp>
      <p:pic>
        <p:nvPicPr>
          <p:cNvPr id="2097186" name="Picture 2097185"/>
          <p:cNvPicPr>
            <a:picLocks/>
          </p:cNvPicPr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484187" y="1757362"/>
            <a:ext cx="8380412" cy="41735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87" name="Title 2097186"/>
          <p:cNvPicPr>
            <a:picLocks noGrp="1"/>
          </p:cNvPicPr>
          <p:nvPr>
            <p:ph type="title" idx="4294967295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146050" y="450850"/>
            <a:ext cx="8851900" cy="1030287"/>
          </a:xfrm>
          <a:prstGeom prst="rect">
            <a:avLst/>
          </a:prstGeom>
          <a:noFill/>
          <a:ln>
            <a:noFill/>
          </a:ln>
        </p:spPr>
      </p:pic>
      <p:sp>
        <p:nvSpPr>
          <p:cNvPr id="1048679" name="Content Placeholder 1048678"/>
          <p:cNvSpPr>
            <a:spLocks noGrp="1"/>
          </p:cNvSpPr>
          <p:nvPr>
            <p:ph idx="4294967295"/>
          </p:nvPr>
        </p:nvSpPr>
        <p:spPr>
          <a:xfrm>
            <a:off x="304800" y="1554162"/>
            <a:ext cx="8686800" cy="5097462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t"/>
          <a:lstStyle>
            <a:lvl1pPr marL="342900" indent="-34290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 2" pitchFamily="18" charset="2"/>
              <a:buChar char=""/>
              <a:defRPr sz="3200" b="0" i="0" baseline="0">
                <a:solidFill>
                  <a:schemeClr val="lt2"/>
                </a:solidFill>
                <a:latin typeface="Franklin Gothic Book" pitchFamily="34" charset="0"/>
                <a:sym typeface="Helvetica"/>
              </a:defRPr>
            </a:lvl1pPr>
            <a:lvl2pPr marL="742950" indent="-28575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70000"/>
              <a:buFont typeface="Wingdings 2" pitchFamily="18" charset="2"/>
              <a:buChar char=""/>
              <a:defRPr sz="2800" b="0" i="0" baseline="0">
                <a:solidFill>
                  <a:schemeClr val="lt2"/>
                </a:solidFill>
                <a:latin typeface="Franklin Gothic Book" pitchFamily="34" charset="0"/>
                <a:sym typeface="Helvetica"/>
              </a:defRPr>
            </a:lvl2pPr>
            <a:lvl3pPr marL="1143000" indent="-22860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70000"/>
              <a:buFont typeface="Wingdings 2" pitchFamily="18" charset="2"/>
              <a:buChar char=""/>
              <a:defRPr sz="2400" b="0" i="0" baseline="0">
                <a:solidFill>
                  <a:schemeClr val="lt2"/>
                </a:solidFill>
                <a:latin typeface="Franklin Gothic Book" pitchFamily="34" charset="0"/>
                <a:sym typeface="Helvetica"/>
              </a:defRPr>
            </a:lvl3pPr>
            <a:lvl4pPr marL="1600200" indent="-22860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70000"/>
              <a:buFont typeface="Wingdings 2" pitchFamily="18" charset="2"/>
              <a:buChar char=""/>
              <a:defRPr sz="2000" b="0" i="0" baseline="0">
                <a:solidFill>
                  <a:schemeClr val="lt2"/>
                </a:solidFill>
                <a:latin typeface="Franklin Gothic Book" pitchFamily="34" charset="0"/>
                <a:sym typeface="Helvetica"/>
              </a:defRPr>
            </a:lvl4pPr>
            <a:lvl5pPr marL="2057400" indent="-22860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60000"/>
              <a:buFont typeface="Wingdings 2" pitchFamily="18" charset="2"/>
              <a:buChar char=""/>
              <a:defRPr sz="1800" b="0" i="0" baseline="0">
                <a:solidFill>
                  <a:schemeClr val="lt2"/>
                </a:solidFill>
                <a:latin typeface="Franklin Gothic Book" pitchFamily="34" charset="0"/>
                <a:sym typeface="Helvetica"/>
              </a:defRPr>
            </a:lvl5pPr>
          </a:lstStyle>
          <a:p>
            <a:pPr lvl="0">
              <a:lnSpc>
                <a:spcPct val="90000"/>
              </a:lnSpc>
            </a:pPr>
            <a:r>
              <a:rPr lang="zh-CN" altLang="en-US" sz="3000"/>
              <a:t>Goal – Retrieve information and store new information in DB.</a:t>
            </a:r>
          </a:p>
          <a:p>
            <a:pPr lvl="0">
              <a:lnSpc>
                <a:spcPct val="90000"/>
              </a:lnSpc>
            </a:pPr>
            <a:r>
              <a:rPr sz="3000" b="1"/>
              <a:t>Database users and User Interfaces</a:t>
            </a:r>
          </a:p>
          <a:p>
            <a:pPr lvl="1">
              <a:lnSpc>
                <a:spcPct val="90000"/>
              </a:lnSpc>
            </a:pPr>
            <a:r>
              <a:rPr sz="2600" b="1"/>
              <a:t>Naive users  - </a:t>
            </a:r>
            <a:r>
              <a:rPr sz="2600"/>
              <a:t>unsophisticated users - interact with the system through previously application programs.</a:t>
            </a:r>
          </a:p>
          <a:p>
            <a:pPr lvl="1">
              <a:lnSpc>
                <a:spcPct val="90000"/>
              </a:lnSpc>
            </a:pPr>
            <a:r>
              <a:rPr sz="2600" b="1"/>
              <a:t>Application programmers </a:t>
            </a:r>
            <a:r>
              <a:rPr sz="2600"/>
              <a:t>- computer professionals write application programs to develop user interfaces</a:t>
            </a:r>
          </a:p>
          <a:p>
            <a:pPr lvl="1">
              <a:lnSpc>
                <a:spcPct val="90000"/>
              </a:lnSpc>
            </a:pPr>
            <a:r>
              <a:rPr sz="2600" b="1"/>
              <a:t>Sophisticated users </a:t>
            </a:r>
            <a:r>
              <a:rPr sz="2600"/>
              <a:t>- interact with the system without writing programs - access using a database query language or data analysis software tools</a:t>
            </a:r>
          </a:p>
          <a:p>
            <a:pPr lvl="1">
              <a:lnSpc>
                <a:spcPct val="90000"/>
              </a:lnSpc>
            </a:pPr>
            <a:r>
              <a:rPr sz="2600" b="1"/>
              <a:t>Specialized users </a:t>
            </a:r>
            <a:r>
              <a:rPr sz="2600"/>
              <a:t>- sophisticated users who write specialized database applications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88" name="Title 2097187"/>
          <p:cNvPicPr>
            <a:picLocks noGrp="1"/>
          </p:cNvPicPr>
          <p:nvPr>
            <p:ph type="title" idx="4294967295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146050" y="450850"/>
            <a:ext cx="8851900" cy="1030287"/>
          </a:xfrm>
          <a:prstGeom prst="rect">
            <a:avLst/>
          </a:prstGeom>
          <a:noFill/>
          <a:ln>
            <a:noFill/>
          </a:ln>
        </p:spPr>
      </p:pic>
      <p:sp>
        <p:nvSpPr>
          <p:cNvPr id="1048680" name="Content Placeholder 1048679"/>
          <p:cNvSpPr>
            <a:spLocks noGrp="1"/>
          </p:cNvSpPr>
          <p:nvPr>
            <p:ph idx="4294967295"/>
          </p:nvPr>
        </p:nvSpPr>
        <p:spPr>
          <a:xfrm>
            <a:off x="304800" y="1206500"/>
            <a:ext cx="8686800" cy="5651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t"/>
          <a:lstStyle>
            <a:lvl1pPr marL="342900" indent="-34290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 2" pitchFamily="18" charset="2"/>
              <a:buChar char=""/>
              <a:defRPr sz="3200" b="0" i="0" baseline="0">
                <a:solidFill>
                  <a:schemeClr val="lt2"/>
                </a:solidFill>
                <a:latin typeface="Franklin Gothic Book" pitchFamily="34" charset="0"/>
                <a:sym typeface="Helvetica"/>
              </a:defRPr>
            </a:lvl1pPr>
            <a:lvl2pPr marL="742950" indent="-28575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70000"/>
              <a:buFont typeface="Wingdings 2" pitchFamily="18" charset="2"/>
              <a:buChar char=""/>
              <a:defRPr sz="2800" b="0" i="0" baseline="0">
                <a:solidFill>
                  <a:schemeClr val="lt2"/>
                </a:solidFill>
                <a:latin typeface="Franklin Gothic Book" pitchFamily="34" charset="0"/>
                <a:sym typeface="Helvetica"/>
              </a:defRPr>
            </a:lvl2pPr>
            <a:lvl3pPr marL="1143000" indent="-22860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70000"/>
              <a:buFont typeface="Wingdings 2" pitchFamily="18" charset="2"/>
              <a:buChar char=""/>
              <a:defRPr sz="2400" b="0" i="0" baseline="0">
                <a:solidFill>
                  <a:schemeClr val="lt2"/>
                </a:solidFill>
                <a:latin typeface="Franklin Gothic Book" pitchFamily="34" charset="0"/>
                <a:sym typeface="Helvetica"/>
              </a:defRPr>
            </a:lvl3pPr>
            <a:lvl4pPr marL="1600200" indent="-22860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70000"/>
              <a:buFont typeface="Wingdings 2" pitchFamily="18" charset="2"/>
              <a:buChar char=""/>
              <a:defRPr sz="2000" b="0" i="0" baseline="0">
                <a:solidFill>
                  <a:schemeClr val="lt2"/>
                </a:solidFill>
                <a:latin typeface="Franklin Gothic Book" pitchFamily="34" charset="0"/>
                <a:sym typeface="Helvetica"/>
              </a:defRPr>
            </a:lvl4pPr>
            <a:lvl5pPr marL="2057400" indent="-22860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60000"/>
              <a:buFont typeface="Wingdings 2" pitchFamily="18" charset="2"/>
              <a:buChar char=""/>
              <a:defRPr sz="1800" b="0" i="0" baseline="0">
                <a:solidFill>
                  <a:schemeClr val="lt2"/>
                </a:solidFill>
                <a:latin typeface="Franklin Gothic Book" pitchFamily="34" charset="0"/>
                <a:sym typeface="Helvetica"/>
              </a:defRPr>
            </a:lvl5pPr>
          </a:lstStyle>
          <a:p>
            <a:pPr lvl="0">
              <a:lnSpc>
                <a:spcPct val="80000"/>
              </a:lnSpc>
            </a:pPr>
            <a:r>
              <a:rPr lang="zh-CN" altLang="en-US" sz="2200" b="1"/>
              <a:t>Database Administrators</a:t>
            </a:r>
          </a:p>
          <a:p>
            <a:pPr lvl="1">
              <a:lnSpc>
                <a:spcPct val="80000"/>
              </a:lnSpc>
            </a:pPr>
            <a:r>
              <a:rPr lang="zh-CN" altLang="en-US" sz="2000"/>
              <a:t>Have central control of both the data and the programs -  person who control over the system is called a </a:t>
            </a:r>
            <a:r>
              <a:rPr sz="2000" b="1"/>
              <a:t>database administrator (DBA). </a:t>
            </a:r>
          </a:p>
          <a:p>
            <a:pPr lvl="0">
              <a:lnSpc>
                <a:spcPct val="80000"/>
              </a:lnSpc>
            </a:pPr>
            <a:r>
              <a:rPr sz="2200" b="1"/>
              <a:t>Functions of a DBA</a:t>
            </a:r>
          </a:p>
          <a:p>
            <a:pPr lvl="1">
              <a:lnSpc>
                <a:spcPct val="80000"/>
              </a:lnSpc>
            </a:pPr>
            <a:r>
              <a:rPr sz="2000" b="1"/>
              <a:t>Schema definition -  </a:t>
            </a:r>
            <a:r>
              <a:rPr sz="2000"/>
              <a:t>DBA creates database schema by  a set of data definition statements in the DDL.</a:t>
            </a:r>
          </a:p>
          <a:p>
            <a:pPr lvl="1">
              <a:lnSpc>
                <a:spcPct val="80000"/>
              </a:lnSpc>
            </a:pPr>
            <a:r>
              <a:rPr sz="2000" b="1"/>
              <a:t>Storage structure and access-method definition.</a:t>
            </a:r>
          </a:p>
          <a:p>
            <a:pPr lvl="1">
              <a:lnSpc>
                <a:spcPct val="80000"/>
              </a:lnSpc>
            </a:pPr>
            <a:r>
              <a:rPr sz="2000" b="1"/>
              <a:t>Schema and physical-organization modification -</a:t>
            </a:r>
            <a:r>
              <a:rPr sz="2000"/>
              <a:t>alter the physical organization to improve performance.</a:t>
            </a:r>
          </a:p>
          <a:p>
            <a:pPr lvl="1">
              <a:lnSpc>
                <a:spcPct val="80000"/>
              </a:lnSpc>
            </a:pPr>
            <a:r>
              <a:rPr sz="2000" b="1"/>
              <a:t>Granting of authorization for data access - </a:t>
            </a:r>
            <a:r>
              <a:rPr sz="2000"/>
              <a:t>By granting different types of authorization, the database administrator can regulate which parts of the database various users can access. </a:t>
            </a:r>
          </a:p>
          <a:p>
            <a:pPr lvl="1">
              <a:lnSpc>
                <a:spcPct val="80000"/>
              </a:lnSpc>
            </a:pPr>
            <a:r>
              <a:rPr sz="2000" b="1"/>
              <a:t>Routine maintenance. Examples of the database administrator’s routine </a:t>
            </a:r>
            <a:r>
              <a:rPr sz="2000"/>
              <a:t>maintenance activities are:</a:t>
            </a:r>
          </a:p>
          <a:p>
            <a:pPr lvl="2">
              <a:lnSpc>
                <a:spcPct val="80000"/>
              </a:lnSpc>
            </a:pPr>
            <a:r>
              <a:rPr sz="1700"/>
              <a:t>Periodically backing up the database</a:t>
            </a:r>
          </a:p>
          <a:p>
            <a:pPr lvl="2">
              <a:lnSpc>
                <a:spcPct val="80000"/>
              </a:lnSpc>
            </a:pPr>
            <a:r>
              <a:rPr sz="1700"/>
              <a:t>Ensuring that enough free disk space</a:t>
            </a:r>
          </a:p>
          <a:p>
            <a:pPr lvl="2">
              <a:lnSpc>
                <a:spcPct val="80000"/>
              </a:lnSpc>
            </a:pPr>
            <a:r>
              <a:rPr sz="1700"/>
              <a:t>Monitoring jobs running on the database</a:t>
            </a:r>
          </a:p>
          <a:p>
            <a:pPr lvl="2">
              <a:lnSpc>
                <a:spcPct val="80000"/>
              </a:lnSpc>
            </a:pPr>
            <a:r>
              <a:rPr sz="1700"/>
              <a:t>Ensuring that performance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1" name="Text Placeholder 1048680"/>
          <p:cNvSpPr>
            <a:spLocks noGrp="1"/>
          </p:cNvSpPr>
          <p:nvPr>
            <p:ph type="body" idx="4"/>
          </p:nvPr>
        </p:nvSpPr>
        <p:spPr>
          <a:xfrm>
            <a:off x="381000" y="1676400"/>
            <a:ext cx="8458200" cy="12192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b"/>
          <a:lstStyle>
            <a:lvl1pPr marL="342900" indent="-34290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 2" pitchFamily="18" charset="2"/>
              <a:buChar char=""/>
              <a:defRPr sz="3200" b="0" i="0" baseline="0">
                <a:solidFill>
                  <a:schemeClr val="lt2"/>
                </a:solidFill>
                <a:latin typeface="Franklin Gothic Book" pitchFamily="34" charset="0"/>
                <a:sym typeface="Helvetica"/>
              </a:defRPr>
            </a:lvl1pPr>
            <a:lvl2pPr marL="742950" indent="-28575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70000"/>
              <a:buFont typeface="Wingdings 2" pitchFamily="18" charset="2"/>
              <a:buChar char=""/>
              <a:defRPr sz="2800" b="0" i="0" baseline="0">
                <a:solidFill>
                  <a:schemeClr val="lt2"/>
                </a:solidFill>
                <a:latin typeface="Franklin Gothic Book" pitchFamily="34" charset="0"/>
                <a:sym typeface="Helvetica"/>
              </a:defRPr>
            </a:lvl2pPr>
            <a:lvl3pPr marL="1143000" indent="-22860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70000"/>
              <a:buFont typeface="Wingdings 2" pitchFamily="18" charset="2"/>
              <a:buChar char=""/>
              <a:defRPr sz="2400" b="0" i="0" baseline="0">
                <a:solidFill>
                  <a:schemeClr val="lt2"/>
                </a:solidFill>
                <a:latin typeface="Franklin Gothic Book" pitchFamily="34" charset="0"/>
                <a:sym typeface="Helvetica"/>
              </a:defRPr>
            </a:lvl3pPr>
            <a:lvl4pPr marL="1600200" indent="-22860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70000"/>
              <a:buFont typeface="Wingdings 2" pitchFamily="18" charset="2"/>
              <a:buChar char=""/>
              <a:defRPr sz="2000" b="0" i="0" baseline="0">
                <a:solidFill>
                  <a:schemeClr val="lt2"/>
                </a:solidFill>
                <a:latin typeface="Franklin Gothic Book" pitchFamily="34" charset="0"/>
                <a:sym typeface="Helvetica"/>
              </a:defRPr>
            </a:lvl4pPr>
            <a:lvl5pPr marL="2057400" indent="-22860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60000"/>
              <a:buFont typeface="Wingdings 2" pitchFamily="18" charset="2"/>
              <a:buChar char=""/>
              <a:defRPr sz="1800" b="0" i="0" baseline="0">
                <a:solidFill>
                  <a:schemeClr val="lt2"/>
                </a:solidFill>
                <a:latin typeface="Franklin Gothic Book" pitchFamily="34" charset="0"/>
                <a:sym typeface="Helvetica"/>
              </a:defRPr>
            </a:lvl5pPr>
          </a:lstStyle>
          <a:p>
            <a:pPr marL="0" lvl="0" indent="0" algn="r">
              <a:buNone/>
            </a:pPr>
            <a:r>
              <a:rPr lang="zh-CN" altLang="en-US" sz="2000">
                <a:solidFill>
                  <a:srgbClr val="DDD2B1"/>
                </a:solidFill>
              </a:rPr>
              <a:t>End of Session 3</a:t>
            </a:r>
          </a:p>
        </p:txBody>
      </p:sp>
      <p:pic>
        <p:nvPicPr>
          <p:cNvPr id="2097189" name="Title 2097188"/>
          <p:cNvPicPr>
            <a:picLocks noGrp="1"/>
          </p:cNvPicPr>
          <p:nvPr>
            <p:ph type="title" idx="6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176212" y="2852737"/>
            <a:ext cx="8894762" cy="128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2" name="Text Placeholder 1048681"/>
          <p:cNvSpPr>
            <a:spLocks noGrp="1"/>
          </p:cNvSpPr>
          <p:nvPr>
            <p:ph type="body" idx="4"/>
          </p:nvPr>
        </p:nvSpPr>
        <p:spPr>
          <a:xfrm>
            <a:off x="381000" y="1676400"/>
            <a:ext cx="8458200" cy="12192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b"/>
          <a:lstStyle>
            <a:lvl1pPr marL="342900" indent="-34290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 2" pitchFamily="18" charset="2"/>
              <a:buChar char=""/>
              <a:defRPr sz="3200" b="0" i="0" baseline="0">
                <a:solidFill>
                  <a:schemeClr val="lt2"/>
                </a:solidFill>
                <a:latin typeface="Franklin Gothic Book" pitchFamily="34" charset="0"/>
                <a:sym typeface="Helvetica"/>
              </a:defRPr>
            </a:lvl1pPr>
            <a:lvl2pPr marL="742950" indent="-28575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70000"/>
              <a:buFont typeface="Wingdings 2" pitchFamily="18" charset="2"/>
              <a:buChar char=""/>
              <a:defRPr sz="2800" b="0" i="0" baseline="0">
                <a:solidFill>
                  <a:schemeClr val="lt2"/>
                </a:solidFill>
                <a:latin typeface="Franklin Gothic Book" pitchFamily="34" charset="0"/>
                <a:sym typeface="Helvetica"/>
              </a:defRPr>
            </a:lvl2pPr>
            <a:lvl3pPr marL="1143000" indent="-22860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70000"/>
              <a:buFont typeface="Wingdings 2" pitchFamily="18" charset="2"/>
              <a:buChar char=""/>
              <a:defRPr sz="2400" b="0" i="0" baseline="0">
                <a:solidFill>
                  <a:schemeClr val="lt2"/>
                </a:solidFill>
                <a:latin typeface="Franklin Gothic Book" pitchFamily="34" charset="0"/>
                <a:sym typeface="Helvetica"/>
              </a:defRPr>
            </a:lvl3pPr>
            <a:lvl4pPr marL="1600200" indent="-22860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70000"/>
              <a:buFont typeface="Wingdings 2" pitchFamily="18" charset="2"/>
              <a:buChar char=""/>
              <a:defRPr sz="2000" b="0" i="0" baseline="0">
                <a:solidFill>
                  <a:schemeClr val="lt2"/>
                </a:solidFill>
                <a:latin typeface="Franklin Gothic Book" pitchFamily="34" charset="0"/>
                <a:sym typeface="Helvetica"/>
              </a:defRPr>
            </a:lvl4pPr>
            <a:lvl5pPr marL="2057400" indent="-22860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60000"/>
              <a:buFont typeface="Wingdings 2" pitchFamily="18" charset="2"/>
              <a:buChar char=""/>
              <a:defRPr sz="1800" b="0" i="0" baseline="0">
                <a:solidFill>
                  <a:schemeClr val="lt2"/>
                </a:solidFill>
                <a:latin typeface="Franklin Gothic Book" pitchFamily="34" charset="0"/>
                <a:sym typeface="Helvetica"/>
              </a:defRPr>
            </a:lvl5pPr>
          </a:lstStyle>
          <a:p>
            <a:pPr marL="0" lvl="0" indent="0" algn="r">
              <a:buNone/>
            </a:pPr>
            <a:r>
              <a:rPr lang="zh-CN" altLang="en-US" sz="2000">
                <a:solidFill>
                  <a:srgbClr val="DDD2B1"/>
                </a:solidFill>
              </a:rPr>
              <a:t>Session 4</a:t>
            </a:r>
          </a:p>
        </p:txBody>
      </p:sp>
      <p:pic>
        <p:nvPicPr>
          <p:cNvPr id="2097190" name="Title 2097189"/>
          <p:cNvPicPr>
            <a:picLocks noGrp="1"/>
          </p:cNvPicPr>
          <p:nvPr>
            <p:ph type="title" idx="6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176212" y="2871787"/>
            <a:ext cx="8948738" cy="14874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91" name="Title 2097190"/>
          <p:cNvPicPr>
            <a:picLocks noGrp="1"/>
          </p:cNvPicPr>
          <p:nvPr>
            <p:ph type="title" idx="4294967295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103187" y="450850"/>
            <a:ext cx="8894762" cy="1152525"/>
          </a:xfrm>
          <a:prstGeom prst="rect">
            <a:avLst/>
          </a:prstGeom>
          <a:noFill/>
          <a:ln>
            <a:noFill/>
          </a:ln>
        </p:spPr>
      </p:pic>
      <p:sp>
        <p:nvSpPr>
          <p:cNvPr id="1048684" name="Content Placeholder 1048683"/>
          <p:cNvSpPr>
            <a:spLocks noGrp="1"/>
          </p:cNvSpPr>
          <p:nvPr>
            <p:ph idx="4294967295"/>
          </p:nvPr>
        </p:nvSpPr>
        <p:spPr>
          <a:xfrm>
            <a:off x="304800" y="1554162"/>
            <a:ext cx="8686800" cy="4525962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t"/>
          <a:lstStyle>
            <a:lvl1pPr marL="342900" indent="-34290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 2" pitchFamily="18" charset="2"/>
              <a:buChar char=""/>
              <a:defRPr sz="3200" b="0" i="0" baseline="0">
                <a:solidFill>
                  <a:schemeClr val="lt2"/>
                </a:solidFill>
                <a:latin typeface="Franklin Gothic Book" pitchFamily="34" charset="0"/>
                <a:sym typeface="Helvetica"/>
              </a:defRPr>
            </a:lvl1pPr>
            <a:lvl2pPr marL="742950" indent="-28575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70000"/>
              <a:buFont typeface="Wingdings 2" pitchFamily="18" charset="2"/>
              <a:buChar char=""/>
              <a:defRPr sz="2800" b="0" i="0" baseline="0">
                <a:solidFill>
                  <a:schemeClr val="lt2"/>
                </a:solidFill>
                <a:latin typeface="Franklin Gothic Book" pitchFamily="34" charset="0"/>
                <a:sym typeface="Helvetica"/>
              </a:defRPr>
            </a:lvl2pPr>
            <a:lvl3pPr marL="1143000" indent="-22860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70000"/>
              <a:buFont typeface="Wingdings 2" pitchFamily="18" charset="2"/>
              <a:buChar char=""/>
              <a:defRPr sz="2400" b="0" i="0" baseline="0">
                <a:solidFill>
                  <a:schemeClr val="lt2"/>
                </a:solidFill>
                <a:latin typeface="Franklin Gothic Book" pitchFamily="34" charset="0"/>
                <a:sym typeface="Helvetica"/>
              </a:defRPr>
            </a:lvl3pPr>
            <a:lvl4pPr marL="1600200" indent="-22860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70000"/>
              <a:buFont typeface="Wingdings 2" pitchFamily="18" charset="2"/>
              <a:buChar char=""/>
              <a:defRPr sz="2000" b="0" i="0" baseline="0">
                <a:solidFill>
                  <a:schemeClr val="lt2"/>
                </a:solidFill>
                <a:latin typeface="Franklin Gothic Book" pitchFamily="34" charset="0"/>
                <a:sym typeface="Helvetica"/>
              </a:defRPr>
            </a:lvl4pPr>
            <a:lvl5pPr marL="2057400" indent="-22860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60000"/>
              <a:buFont typeface="Wingdings 2" pitchFamily="18" charset="2"/>
              <a:buChar char=""/>
              <a:defRPr sz="1800" b="0" i="0" baseline="0">
                <a:solidFill>
                  <a:schemeClr val="lt2"/>
                </a:solidFill>
                <a:latin typeface="Franklin Gothic Book" pitchFamily="34" charset="0"/>
                <a:sym typeface="Helvetica"/>
              </a:defRPr>
            </a:lvl5pPr>
          </a:lstStyle>
          <a:p>
            <a:pPr lvl="0"/>
            <a:r>
              <a:rPr lang="zh-CN" altLang="en-US"/>
              <a:t>Database Architecture</a:t>
            </a:r>
          </a:p>
          <a:p>
            <a:pPr lvl="0"/>
            <a:r>
              <a:rPr lang="zh-CN" altLang="en-US"/>
              <a:t>Database System Structure</a:t>
            </a:r>
          </a:p>
          <a:p>
            <a:pPr lvl="0"/>
            <a:r>
              <a:rPr lang="zh-CN" altLang="en-US"/>
              <a:t>History of Database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92" name="Title 2097191"/>
          <p:cNvPicPr>
            <a:picLocks noGrp="1"/>
          </p:cNvPicPr>
          <p:nvPr>
            <p:ph type="title" idx="4294967295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103187" y="450850"/>
            <a:ext cx="8894762" cy="1152525"/>
          </a:xfrm>
          <a:prstGeom prst="rect">
            <a:avLst/>
          </a:prstGeom>
          <a:noFill/>
          <a:ln>
            <a:noFill/>
          </a:ln>
        </p:spPr>
      </p:pic>
      <p:sp>
        <p:nvSpPr>
          <p:cNvPr id="1048685" name="Content Placeholder 1048684"/>
          <p:cNvSpPr>
            <a:spLocks noGrp="1"/>
          </p:cNvSpPr>
          <p:nvPr>
            <p:ph idx="4294967295"/>
          </p:nvPr>
        </p:nvSpPr>
        <p:spPr>
          <a:xfrm>
            <a:off x="304800" y="1554162"/>
            <a:ext cx="8686800" cy="4525962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t"/>
          <a:lstStyle>
            <a:lvl1pPr marL="342900" indent="-34290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 2" pitchFamily="18" charset="2"/>
              <a:buChar char=""/>
              <a:defRPr sz="3200" b="0" i="0" baseline="0">
                <a:solidFill>
                  <a:schemeClr val="lt2"/>
                </a:solidFill>
                <a:latin typeface="Franklin Gothic Book" pitchFamily="34" charset="0"/>
                <a:sym typeface="Helvetica"/>
              </a:defRPr>
            </a:lvl1pPr>
            <a:lvl2pPr marL="742950" indent="-28575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70000"/>
              <a:buFont typeface="Wingdings 2" pitchFamily="18" charset="2"/>
              <a:buChar char=""/>
              <a:defRPr sz="2800" b="0" i="0" baseline="0">
                <a:solidFill>
                  <a:schemeClr val="lt2"/>
                </a:solidFill>
                <a:latin typeface="Franklin Gothic Book" pitchFamily="34" charset="0"/>
                <a:sym typeface="Helvetica"/>
              </a:defRPr>
            </a:lvl2pPr>
            <a:lvl3pPr marL="1143000" indent="-22860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70000"/>
              <a:buFont typeface="Wingdings 2" pitchFamily="18" charset="2"/>
              <a:buChar char=""/>
              <a:defRPr sz="2400" b="0" i="0" baseline="0">
                <a:solidFill>
                  <a:schemeClr val="lt2"/>
                </a:solidFill>
                <a:latin typeface="Franklin Gothic Book" pitchFamily="34" charset="0"/>
                <a:sym typeface="Helvetica"/>
              </a:defRPr>
            </a:lvl3pPr>
            <a:lvl4pPr marL="1600200" indent="-22860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70000"/>
              <a:buFont typeface="Wingdings 2" pitchFamily="18" charset="2"/>
              <a:buChar char=""/>
              <a:defRPr sz="2000" b="0" i="0" baseline="0">
                <a:solidFill>
                  <a:schemeClr val="lt2"/>
                </a:solidFill>
                <a:latin typeface="Franklin Gothic Book" pitchFamily="34" charset="0"/>
                <a:sym typeface="Helvetica"/>
              </a:defRPr>
            </a:lvl4pPr>
            <a:lvl5pPr marL="2057400" indent="-22860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60000"/>
              <a:buFont typeface="Wingdings 2" pitchFamily="18" charset="2"/>
              <a:buChar char=""/>
              <a:defRPr sz="1800" b="0" i="0" baseline="0">
                <a:solidFill>
                  <a:schemeClr val="lt2"/>
                </a:solidFill>
                <a:latin typeface="Franklin Gothic Book" pitchFamily="34" charset="0"/>
                <a:sym typeface="Helvetica"/>
              </a:defRPr>
            </a:lvl5pPr>
          </a:lstStyle>
          <a:p>
            <a:endParaRPr lang="zh-CN" altLang="en-US"/>
          </a:p>
        </p:txBody>
      </p:sp>
      <p:pic>
        <p:nvPicPr>
          <p:cNvPr id="2097193" name="Picture 2097192"/>
          <p:cNvPicPr>
            <a:picLocks/>
          </p:cNvPicPr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1181100" y="1185862"/>
            <a:ext cx="6731000" cy="541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6" name="Title 1048685"/>
          <p:cNvSpPr>
            <a:spLocks noGrp="1"/>
          </p:cNvSpPr>
          <p:nvPr>
            <p:ph type="title" idx="4294967295"/>
          </p:nvPr>
        </p:nvSpPr>
        <p:spPr>
          <a:xfrm>
            <a:off x="304800" y="457200"/>
            <a:ext cx="8686800" cy="8382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3600" b="0" i="0" baseline="0">
                <a:solidFill>
                  <a:schemeClr val="lt2"/>
                </a:solidFill>
                <a:latin typeface="Franklin Gothic Medium" pitchFamily="34" charset="0"/>
                <a:sym typeface="Helvetica"/>
              </a:defRPr>
            </a:lvl1pPr>
          </a:lstStyle>
          <a:p>
            <a:pPr lvl="0"/>
            <a:r>
              <a:rPr lang="zh-CN" altLang="en-US">
                <a:ea typeface="ＭＳ Ｐゴシック" pitchFamily="34" charset="-128"/>
              </a:rPr>
              <a:t>STORAGE MANAGEMENT</a:t>
            </a:r>
          </a:p>
        </p:txBody>
      </p:sp>
      <p:sp>
        <p:nvSpPr>
          <p:cNvPr id="1048687" name="Content Placeholder 1048686"/>
          <p:cNvSpPr>
            <a:spLocks noGrp="1"/>
          </p:cNvSpPr>
          <p:nvPr>
            <p:ph idx="4294967295"/>
          </p:nvPr>
        </p:nvSpPr>
        <p:spPr>
          <a:xfrm>
            <a:off x="304800" y="1554162"/>
            <a:ext cx="8686800" cy="4525962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t"/>
          <a:lstStyle>
            <a:lvl1pPr marL="342900" indent="-34290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 2" pitchFamily="18" charset="2"/>
              <a:buChar char=""/>
              <a:defRPr sz="3200" b="0" i="0" baseline="0">
                <a:solidFill>
                  <a:schemeClr val="lt2"/>
                </a:solidFill>
                <a:latin typeface="Franklin Gothic Book" pitchFamily="34" charset="0"/>
                <a:sym typeface="Helvetica"/>
              </a:defRPr>
            </a:lvl1pPr>
            <a:lvl2pPr marL="742950" indent="-28575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70000"/>
              <a:buFont typeface="Wingdings 2" pitchFamily="18" charset="2"/>
              <a:buChar char=""/>
              <a:defRPr sz="2800" b="0" i="0" baseline="0">
                <a:solidFill>
                  <a:schemeClr val="lt2"/>
                </a:solidFill>
                <a:latin typeface="Franklin Gothic Book" pitchFamily="34" charset="0"/>
                <a:sym typeface="Helvetica"/>
              </a:defRPr>
            </a:lvl2pPr>
            <a:lvl3pPr marL="1143000" indent="-22860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70000"/>
              <a:buFont typeface="Wingdings 2" pitchFamily="18" charset="2"/>
              <a:buChar char=""/>
              <a:defRPr sz="2400" b="0" i="0" baseline="0">
                <a:solidFill>
                  <a:schemeClr val="lt2"/>
                </a:solidFill>
                <a:latin typeface="Franklin Gothic Book" pitchFamily="34" charset="0"/>
                <a:sym typeface="Helvetica"/>
              </a:defRPr>
            </a:lvl3pPr>
            <a:lvl4pPr marL="1600200" indent="-22860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70000"/>
              <a:buFont typeface="Wingdings 2" pitchFamily="18" charset="2"/>
              <a:buChar char=""/>
              <a:defRPr sz="2000" b="0" i="0" baseline="0">
                <a:solidFill>
                  <a:schemeClr val="lt2"/>
                </a:solidFill>
                <a:latin typeface="Franklin Gothic Book" pitchFamily="34" charset="0"/>
                <a:sym typeface="Helvetica"/>
              </a:defRPr>
            </a:lvl4pPr>
            <a:lvl5pPr marL="2057400" indent="-22860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60000"/>
              <a:buFont typeface="Wingdings 2" pitchFamily="18" charset="2"/>
              <a:buChar char=""/>
              <a:defRPr sz="1800" b="0" i="0" baseline="0">
                <a:solidFill>
                  <a:schemeClr val="lt2"/>
                </a:solidFill>
                <a:latin typeface="Franklin Gothic Book" pitchFamily="34" charset="0"/>
                <a:sym typeface="Helvetica"/>
              </a:defRPr>
            </a:lvl5pPr>
          </a:lstStyle>
          <a:p>
            <a:pPr lvl="0">
              <a:lnSpc>
                <a:spcPct val="80000"/>
              </a:lnSpc>
            </a:pPr>
            <a:r>
              <a:rPr lang="zh-CN" altLang="en-US" sz="2700" b="1">
                <a:solidFill>
                  <a:srgbClr val="000099"/>
                </a:solidFill>
                <a:ea typeface="ＭＳ Ｐゴシック" pitchFamily="34" charset="-128"/>
              </a:rPr>
              <a:t>Storage manager</a:t>
            </a:r>
            <a:r>
              <a:rPr sz="2700">
                <a:ea typeface="ＭＳ Ｐゴシック" pitchFamily="34" charset="-128"/>
              </a:rPr>
              <a:t> is a program module that provides the interface between the low-level data stored in the database and the application programs and queries submitted to the system.</a:t>
            </a:r>
          </a:p>
          <a:p>
            <a:pPr lvl="0">
              <a:lnSpc>
                <a:spcPct val="80000"/>
              </a:lnSpc>
            </a:pPr>
            <a:r>
              <a:rPr sz="2700">
                <a:ea typeface="ＭＳ Ｐゴシック" pitchFamily="34" charset="-128"/>
              </a:rPr>
              <a:t>The storage manager is responsible to the following tasks: </a:t>
            </a:r>
          </a:p>
          <a:p>
            <a:pPr lvl="1">
              <a:lnSpc>
                <a:spcPct val="80000"/>
              </a:lnSpc>
            </a:pPr>
            <a:r>
              <a:rPr sz="2400">
                <a:ea typeface="ＭＳ Ｐゴシック" pitchFamily="34" charset="-128"/>
              </a:rPr>
              <a:t>Interaction with the OS file manager </a:t>
            </a:r>
          </a:p>
          <a:p>
            <a:pPr lvl="1">
              <a:lnSpc>
                <a:spcPct val="80000"/>
              </a:lnSpc>
            </a:pPr>
            <a:r>
              <a:rPr sz="2400">
                <a:ea typeface="ＭＳ Ｐゴシック" pitchFamily="34" charset="-128"/>
              </a:rPr>
              <a:t>Efficient storing, retrieving and updating of data</a:t>
            </a:r>
          </a:p>
          <a:p>
            <a:pPr lvl="0">
              <a:lnSpc>
                <a:spcPct val="80000"/>
              </a:lnSpc>
            </a:pPr>
            <a:r>
              <a:rPr sz="2700">
                <a:ea typeface="ＭＳ Ｐゴシック" pitchFamily="34" charset="-128"/>
              </a:rPr>
              <a:t>Issues:</a:t>
            </a:r>
          </a:p>
          <a:p>
            <a:pPr lvl="1">
              <a:lnSpc>
                <a:spcPct val="80000"/>
              </a:lnSpc>
            </a:pPr>
            <a:r>
              <a:rPr sz="2400">
                <a:ea typeface="ＭＳ Ｐゴシック" pitchFamily="34" charset="-128"/>
              </a:rPr>
              <a:t>Storage access</a:t>
            </a:r>
          </a:p>
          <a:p>
            <a:pPr lvl="1">
              <a:lnSpc>
                <a:spcPct val="80000"/>
              </a:lnSpc>
            </a:pPr>
            <a:r>
              <a:rPr sz="2400">
                <a:ea typeface="ＭＳ Ｐゴシック" pitchFamily="34" charset="-128"/>
              </a:rPr>
              <a:t>File organization</a:t>
            </a:r>
          </a:p>
          <a:p>
            <a:pPr lvl="1">
              <a:lnSpc>
                <a:spcPct val="80000"/>
              </a:lnSpc>
            </a:pPr>
            <a:r>
              <a:rPr sz="2400">
                <a:ea typeface="ＭＳ Ｐゴシック" pitchFamily="34" charset="-128"/>
              </a:rPr>
              <a:t>Indexing and hashing</a:t>
            </a:r>
          </a:p>
          <a:p>
            <a:pPr lvl="1">
              <a:lnSpc>
                <a:spcPct val="80000"/>
              </a:lnSpc>
              <a:buFont typeface="Monotype Sorts"/>
              <a:buNone/>
            </a:pPr>
            <a:endParaRPr sz="2400">
              <a:ea typeface="ＭＳ Ｐゴシック" pitchFamily="34" charset="-128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94" name="Title 2097193"/>
          <p:cNvPicPr>
            <a:picLocks noGrp="1"/>
          </p:cNvPicPr>
          <p:nvPr>
            <p:ph type="title" idx="4294967295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103187" y="450850"/>
            <a:ext cx="8894762" cy="1152525"/>
          </a:xfrm>
          <a:prstGeom prst="rect">
            <a:avLst/>
          </a:prstGeom>
          <a:noFill/>
          <a:ln>
            <a:noFill/>
          </a:ln>
        </p:spPr>
      </p:pic>
      <p:sp>
        <p:nvSpPr>
          <p:cNvPr id="1048691" name="Content Placeholder 1048690"/>
          <p:cNvSpPr>
            <a:spLocks noGrp="1"/>
          </p:cNvSpPr>
          <p:nvPr>
            <p:ph idx="4294967295"/>
          </p:nvPr>
        </p:nvSpPr>
        <p:spPr>
          <a:xfrm>
            <a:off x="304800" y="1554162"/>
            <a:ext cx="8686800" cy="5303837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t"/>
          <a:lstStyle>
            <a:lvl1pPr marL="342900" indent="-34290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 2" pitchFamily="18" charset="2"/>
              <a:buChar char=""/>
              <a:defRPr sz="3200" b="0" i="0" baseline="0">
                <a:solidFill>
                  <a:schemeClr val="lt2"/>
                </a:solidFill>
                <a:latin typeface="Franklin Gothic Book" pitchFamily="34" charset="0"/>
                <a:sym typeface="Helvetica"/>
              </a:defRPr>
            </a:lvl1pPr>
            <a:lvl2pPr marL="742950" indent="-28575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70000"/>
              <a:buFont typeface="Wingdings 2" pitchFamily="18" charset="2"/>
              <a:buChar char=""/>
              <a:defRPr sz="2800" b="0" i="0" baseline="0">
                <a:solidFill>
                  <a:schemeClr val="lt2"/>
                </a:solidFill>
                <a:latin typeface="Franklin Gothic Book" pitchFamily="34" charset="0"/>
                <a:sym typeface="Helvetica"/>
              </a:defRPr>
            </a:lvl2pPr>
            <a:lvl3pPr marL="1143000" indent="-22860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70000"/>
              <a:buFont typeface="Wingdings 2" pitchFamily="18" charset="2"/>
              <a:buChar char=""/>
              <a:defRPr sz="2400" b="0" i="0" baseline="0">
                <a:solidFill>
                  <a:schemeClr val="lt2"/>
                </a:solidFill>
                <a:latin typeface="Franklin Gothic Book" pitchFamily="34" charset="0"/>
                <a:sym typeface="Helvetica"/>
              </a:defRPr>
            </a:lvl3pPr>
            <a:lvl4pPr marL="1600200" indent="-22860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70000"/>
              <a:buFont typeface="Wingdings 2" pitchFamily="18" charset="2"/>
              <a:buChar char=""/>
              <a:defRPr sz="2000" b="0" i="0" baseline="0">
                <a:solidFill>
                  <a:schemeClr val="lt2"/>
                </a:solidFill>
                <a:latin typeface="Franklin Gothic Book" pitchFamily="34" charset="0"/>
                <a:sym typeface="Helvetica"/>
              </a:defRPr>
            </a:lvl4pPr>
            <a:lvl5pPr marL="2057400" indent="-22860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60000"/>
              <a:buFont typeface="Wingdings 2" pitchFamily="18" charset="2"/>
              <a:buChar char=""/>
              <a:defRPr sz="1800" b="0" i="0" baseline="0">
                <a:solidFill>
                  <a:schemeClr val="lt2"/>
                </a:solidFill>
                <a:latin typeface="Franklin Gothic Book" pitchFamily="34" charset="0"/>
                <a:sym typeface="Helvetica"/>
              </a:defRPr>
            </a:lvl5pPr>
          </a:lstStyle>
          <a:p>
            <a:pPr lvl="0"/>
            <a:r>
              <a:rPr lang="zh-CN" altLang="en-US" sz="2200"/>
              <a:t>The storage manager components include:</a:t>
            </a:r>
          </a:p>
          <a:p>
            <a:pPr lvl="1"/>
            <a:r>
              <a:rPr lang="zh-CN" altLang="en-US" sz="2200" b="1"/>
              <a:t>Authorization and integrity manager </a:t>
            </a:r>
            <a:r>
              <a:rPr sz="2200"/>
              <a:t>– tests integrity constraints and checks the authority of users to access data.</a:t>
            </a:r>
          </a:p>
          <a:p>
            <a:pPr lvl="1"/>
            <a:r>
              <a:rPr sz="2200" b="1"/>
              <a:t>Transaction manager</a:t>
            </a:r>
            <a:r>
              <a:rPr sz="2200"/>
              <a:t>, ensures DB in a consistent state  even in system failures and in concurrent transaction executions</a:t>
            </a:r>
          </a:p>
          <a:p>
            <a:pPr lvl="1"/>
            <a:r>
              <a:rPr sz="2200" b="1"/>
              <a:t>File manager </a:t>
            </a:r>
            <a:r>
              <a:rPr sz="2200"/>
              <a:t>- manages  disk storage and the data structures</a:t>
            </a:r>
          </a:p>
          <a:p>
            <a:pPr lvl="1"/>
            <a:r>
              <a:rPr sz="2200" b="1"/>
              <a:t>Buffer manager </a:t>
            </a:r>
            <a:r>
              <a:rPr sz="2200"/>
              <a:t>– fetch data from disk storage into main memory</a:t>
            </a:r>
          </a:p>
          <a:p>
            <a:pPr lvl="0"/>
            <a:r>
              <a:rPr sz="2200"/>
              <a:t>Data Structures Implemented</a:t>
            </a:r>
          </a:p>
          <a:p>
            <a:pPr lvl="1"/>
            <a:r>
              <a:rPr sz="2200" b="1"/>
              <a:t>Data files </a:t>
            </a:r>
            <a:r>
              <a:rPr sz="2200"/>
              <a:t>- store the database itself.</a:t>
            </a:r>
          </a:p>
          <a:p>
            <a:pPr lvl="1"/>
            <a:r>
              <a:rPr sz="2200" b="1"/>
              <a:t>Data dictionary</a:t>
            </a:r>
            <a:r>
              <a:rPr sz="2200"/>
              <a:t> -stores metadata about the structure of the database,</a:t>
            </a:r>
          </a:p>
          <a:p>
            <a:pPr lvl="1"/>
            <a:r>
              <a:rPr sz="2200" b="1"/>
              <a:t>Indices</a:t>
            </a:r>
            <a:r>
              <a:rPr sz="2200"/>
              <a:t> – provide fast access to data items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2" name="Title 1048611"/>
          <p:cNvSpPr>
            <a:spLocks noGrp="1"/>
          </p:cNvSpPr>
          <p:nvPr>
            <p:ph type="title" idx="4294967295"/>
          </p:nvPr>
        </p:nvSpPr>
        <p:spPr>
          <a:xfrm>
            <a:off x="304800" y="457200"/>
            <a:ext cx="8686800" cy="8382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3600" b="0" i="0" baseline="0">
                <a:solidFill>
                  <a:schemeClr val="lt2"/>
                </a:solidFill>
                <a:latin typeface="Franklin Gothic Medium" pitchFamily="34" charset="0"/>
                <a:sym typeface="Helvetica"/>
              </a:defRPr>
            </a:lvl1pPr>
          </a:lstStyle>
          <a:p>
            <a:pPr lvl="0"/>
            <a:r>
              <a:rPr lang="zh-CN" altLang="en-US">
                <a:ea typeface="ＭＳ Ｐゴシック" pitchFamily="34" charset="-128"/>
              </a:rPr>
              <a:t>UNIVERSITY DATABASE EXAMPLE</a:t>
            </a:r>
          </a:p>
        </p:txBody>
      </p:sp>
      <p:sp>
        <p:nvSpPr>
          <p:cNvPr id="1048613" name="Content Placeholder 1048612"/>
          <p:cNvSpPr>
            <a:spLocks noGrp="1"/>
          </p:cNvSpPr>
          <p:nvPr>
            <p:ph idx="4294967295"/>
          </p:nvPr>
        </p:nvSpPr>
        <p:spPr>
          <a:xfrm>
            <a:off x="304800" y="1554162"/>
            <a:ext cx="8686800" cy="4525962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t"/>
          <a:lstStyle>
            <a:lvl1pPr marL="342900" indent="-34290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 2" pitchFamily="18" charset="2"/>
              <a:buChar char=""/>
              <a:defRPr sz="3200" b="0" i="0" baseline="0">
                <a:solidFill>
                  <a:schemeClr val="lt2"/>
                </a:solidFill>
                <a:latin typeface="Franklin Gothic Book" pitchFamily="34" charset="0"/>
                <a:sym typeface="Helvetica"/>
              </a:defRPr>
            </a:lvl1pPr>
            <a:lvl2pPr marL="742950" indent="-28575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70000"/>
              <a:buFont typeface="Wingdings 2" pitchFamily="18" charset="2"/>
              <a:buChar char=""/>
              <a:defRPr sz="2800" b="0" i="0" baseline="0">
                <a:solidFill>
                  <a:schemeClr val="lt2"/>
                </a:solidFill>
                <a:latin typeface="Franklin Gothic Book" pitchFamily="34" charset="0"/>
                <a:sym typeface="Helvetica"/>
              </a:defRPr>
            </a:lvl2pPr>
            <a:lvl3pPr marL="1143000" indent="-22860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70000"/>
              <a:buFont typeface="Wingdings 2" pitchFamily="18" charset="2"/>
              <a:buChar char=""/>
              <a:defRPr sz="2400" b="0" i="0" baseline="0">
                <a:solidFill>
                  <a:schemeClr val="lt2"/>
                </a:solidFill>
                <a:latin typeface="Franklin Gothic Book" pitchFamily="34" charset="0"/>
                <a:sym typeface="Helvetica"/>
              </a:defRPr>
            </a:lvl3pPr>
            <a:lvl4pPr marL="1600200" indent="-22860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70000"/>
              <a:buFont typeface="Wingdings 2" pitchFamily="18" charset="2"/>
              <a:buChar char=""/>
              <a:defRPr sz="2000" b="0" i="0" baseline="0">
                <a:solidFill>
                  <a:schemeClr val="lt2"/>
                </a:solidFill>
                <a:latin typeface="Franklin Gothic Book" pitchFamily="34" charset="0"/>
                <a:sym typeface="Helvetica"/>
              </a:defRPr>
            </a:lvl4pPr>
            <a:lvl5pPr marL="2057400" indent="-22860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60000"/>
              <a:buFont typeface="Wingdings 2" pitchFamily="18" charset="2"/>
              <a:buChar char=""/>
              <a:defRPr sz="1800" b="0" i="0" baseline="0">
                <a:solidFill>
                  <a:schemeClr val="lt2"/>
                </a:solidFill>
                <a:latin typeface="Franklin Gothic Book" pitchFamily="34" charset="0"/>
                <a:sym typeface="Helvetica"/>
              </a:defRPr>
            </a:lvl5pPr>
          </a:lstStyle>
          <a:p>
            <a:pPr lvl="0" algn="just"/>
            <a:r>
              <a:rPr lang="zh-CN" altLang="en-US" b="1">
                <a:ea typeface="ＭＳ Ｐゴシック" pitchFamily="34" charset="-128"/>
              </a:rPr>
              <a:t>Application program examples</a:t>
            </a:r>
          </a:p>
          <a:p>
            <a:pPr lvl="1" algn="just"/>
            <a:r>
              <a:rPr>
                <a:ea typeface="ＭＳ Ｐゴシック" pitchFamily="34" charset="-128"/>
              </a:rPr>
              <a:t>Add new students, instructors, and courses</a:t>
            </a:r>
          </a:p>
          <a:p>
            <a:pPr lvl="1" algn="just"/>
            <a:r>
              <a:rPr>
                <a:ea typeface="ＭＳ Ｐゴシック" pitchFamily="34" charset="-128"/>
              </a:rPr>
              <a:t>Register students for courses, and generate class rosters</a:t>
            </a:r>
          </a:p>
          <a:p>
            <a:pPr lvl="1" algn="just"/>
            <a:r>
              <a:rPr>
                <a:ea typeface="ＭＳ Ｐゴシック" pitchFamily="34" charset="-128"/>
              </a:rPr>
              <a:t>Assign grades to students, compute grade point averages (GPA) and generate transcripts</a:t>
            </a:r>
          </a:p>
          <a:p>
            <a:pPr lvl="0" algn="just"/>
            <a:r>
              <a:rPr b="1">
                <a:ea typeface="ＭＳ Ｐゴシック" pitchFamily="34" charset="-128"/>
              </a:rPr>
              <a:t>In the early days, database applications were built directly on top of file systems</a:t>
            </a:r>
          </a:p>
          <a:p>
            <a:pPr lvl="0">
              <a:buFont typeface="Monotype Sorts"/>
              <a:buNone/>
            </a:pPr>
            <a:endParaRPr>
              <a:ea typeface="ＭＳ Ｐゴシック" pitchFamily="34" charset="-128"/>
            </a:endParaRPr>
          </a:p>
          <a:p>
            <a:pPr lvl="0"/>
            <a:endParaRPr>
              <a:ea typeface="ＭＳ Ｐゴシック" pitchFamily="34" charset="-128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92" name="Title 1048691"/>
          <p:cNvSpPr>
            <a:spLocks noGrp="1"/>
          </p:cNvSpPr>
          <p:nvPr>
            <p:ph type="title" idx="4294967295"/>
          </p:nvPr>
        </p:nvSpPr>
        <p:spPr>
          <a:xfrm>
            <a:off x="304800" y="457200"/>
            <a:ext cx="8686800" cy="8382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3600" b="0" i="0" baseline="0">
                <a:solidFill>
                  <a:schemeClr val="lt2"/>
                </a:solidFill>
                <a:latin typeface="Franklin Gothic Medium" pitchFamily="34" charset="0"/>
                <a:sym typeface="Helvetica"/>
              </a:defRPr>
            </a:lvl1pPr>
          </a:lstStyle>
          <a:p>
            <a:pPr lvl="0"/>
            <a:r>
              <a:rPr lang="zh-CN" altLang="en-US">
                <a:ea typeface="ＭＳ Ｐゴシック" pitchFamily="34" charset="-128"/>
              </a:rPr>
              <a:t>QUERY PROCESSING</a:t>
            </a:r>
          </a:p>
        </p:txBody>
      </p:sp>
      <p:sp>
        <p:nvSpPr>
          <p:cNvPr id="1048693" name="Content Placeholder 1048692"/>
          <p:cNvSpPr>
            <a:spLocks noGrp="1"/>
          </p:cNvSpPr>
          <p:nvPr>
            <p:ph idx="4294967295"/>
          </p:nvPr>
        </p:nvSpPr>
        <p:spPr>
          <a:xfrm>
            <a:off x="304800" y="1554162"/>
            <a:ext cx="8686800" cy="4525962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t"/>
          <a:lstStyle>
            <a:lvl1pPr marL="342900" indent="-34290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 2" pitchFamily="18" charset="2"/>
              <a:buChar char=""/>
              <a:defRPr sz="3200" b="0" i="0" baseline="0">
                <a:solidFill>
                  <a:schemeClr val="lt2"/>
                </a:solidFill>
                <a:latin typeface="Franklin Gothic Book" pitchFamily="34" charset="0"/>
                <a:sym typeface="Helvetica"/>
              </a:defRPr>
            </a:lvl1pPr>
            <a:lvl2pPr marL="742950" indent="-28575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70000"/>
              <a:buFont typeface="Wingdings 2" pitchFamily="18" charset="2"/>
              <a:buChar char=""/>
              <a:defRPr sz="2800" b="0" i="0" baseline="0">
                <a:solidFill>
                  <a:schemeClr val="lt2"/>
                </a:solidFill>
                <a:latin typeface="Franklin Gothic Book" pitchFamily="34" charset="0"/>
                <a:sym typeface="Helvetica"/>
              </a:defRPr>
            </a:lvl2pPr>
            <a:lvl3pPr marL="1143000" indent="-22860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70000"/>
              <a:buFont typeface="Wingdings 2" pitchFamily="18" charset="2"/>
              <a:buChar char=""/>
              <a:defRPr sz="2400" b="0" i="0" baseline="0">
                <a:solidFill>
                  <a:schemeClr val="lt2"/>
                </a:solidFill>
                <a:latin typeface="Franklin Gothic Book" pitchFamily="34" charset="0"/>
                <a:sym typeface="Helvetica"/>
              </a:defRPr>
            </a:lvl3pPr>
            <a:lvl4pPr marL="1600200" indent="-22860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70000"/>
              <a:buFont typeface="Wingdings 2" pitchFamily="18" charset="2"/>
              <a:buChar char=""/>
              <a:defRPr sz="2000" b="0" i="0" baseline="0">
                <a:solidFill>
                  <a:schemeClr val="lt2"/>
                </a:solidFill>
                <a:latin typeface="Franklin Gothic Book" pitchFamily="34" charset="0"/>
                <a:sym typeface="Helvetica"/>
              </a:defRPr>
            </a:lvl4pPr>
            <a:lvl5pPr marL="2057400" indent="-22860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60000"/>
              <a:buFont typeface="Wingdings 2" pitchFamily="18" charset="2"/>
              <a:buChar char=""/>
              <a:defRPr sz="1800" b="0" i="0" baseline="0">
                <a:solidFill>
                  <a:schemeClr val="lt2"/>
                </a:solidFill>
                <a:latin typeface="Franklin Gothic Book" pitchFamily="34" charset="0"/>
                <a:sym typeface="Helvetica"/>
              </a:defRPr>
            </a:lvl5pPr>
          </a:lstStyle>
          <a:p>
            <a:pPr lvl="0">
              <a:buFont typeface="Monotype Sorts"/>
              <a:buNone/>
            </a:pPr>
            <a:r>
              <a:rPr lang="zh-CN" altLang="en-US">
                <a:ea typeface="ＭＳ Ｐゴシック" pitchFamily="34" charset="-128"/>
              </a:rPr>
              <a:t>1.	Parsing and translation</a:t>
            </a:r>
          </a:p>
          <a:p>
            <a:pPr lvl="0">
              <a:buFont typeface="Monotype Sorts"/>
              <a:buNone/>
            </a:pPr>
            <a:r>
              <a:rPr lang="zh-CN" altLang="en-US">
                <a:ea typeface="ＭＳ Ｐゴシック" pitchFamily="34" charset="-128"/>
              </a:rPr>
              <a:t>2.	Optimization</a:t>
            </a:r>
          </a:p>
          <a:p>
            <a:pPr lvl="0">
              <a:buFont typeface="Monotype Sorts"/>
              <a:buNone/>
            </a:pPr>
            <a:r>
              <a:rPr lang="zh-CN" altLang="en-US">
                <a:ea typeface="ＭＳ Ｐゴシック" pitchFamily="34" charset="-128"/>
              </a:rPr>
              <a:t>3.	Evaluation</a:t>
            </a:r>
          </a:p>
        </p:txBody>
      </p:sp>
      <p:pic>
        <p:nvPicPr>
          <p:cNvPr id="2097195" name="Picture 2097194"/>
          <p:cNvPicPr>
            <a:picLocks/>
          </p:cNvPicPr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1673225" y="3184525"/>
            <a:ext cx="6115050" cy="3673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advTm="1520">
    <p:cut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97" name="Title 1048696"/>
          <p:cNvSpPr>
            <a:spLocks noGrp="1"/>
          </p:cNvSpPr>
          <p:nvPr>
            <p:ph type="title" idx="4294967295"/>
          </p:nvPr>
        </p:nvSpPr>
        <p:spPr>
          <a:xfrm>
            <a:off x="304800" y="457200"/>
            <a:ext cx="8686800" cy="8382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3600" b="0" i="0" baseline="0">
                <a:solidFill>
                  <a:schemeClr val="lt2"/>
                </a:solidFill>
                <a:latin typeface="Franklin Gothic Medium" pitchFamily="34" charset="0"/>
                <a:sym typeface="Helvetica"/>
              </a:defRPr>
            </a:lvl1pPr>
          </a:lstStyle>
          <a:p>
            <a:pPr lvl="0"/>
            <a:r>
              <a:rPr lang="zh-CN" altLang="en-US">
                <a:ea typeface="ＭＳ Ｐゴシック" pitchFamily="34" charset="-128"/>
              </a:rPr>
              <a:t>QUERY PROCESSING (CONT.)</a:t>
            </a:r>
          </a:p>
        </p:txBody>
      </p:sp>
      <p:sp>
        <p:nvSpPr>
          <p:cNvPr id="1048698" name="Content Placeholder 1048697"/>
          <p:cNvSpPr>
            <a:spLocks noGrp="1"/>
          </p:cNvSpPr>
          <p:nvPr>
            <p:ph idx="4294967295"/>
          </p:nvPr>
        </p:nvSpPr>
        <p:spPr>
          <a:xfrm>
            <a:off x="304800" y="1554162"/>
            <a:ext cx="8686800" cy="4525962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t"/>
          <a:lstStyle>
            <a:lvl1pPr marL="342900" indent="-34290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 2" pitchFamily="18" charset="2"/>
              <a:buChar char=""/>
              <a:defRPr sz="3200" b="0" i="0" baseline="0">
                <a:solidFill>
                  <a:schemeClr val="lt2"/>
                </a:solidFill>
                <a:latin typeface="Franklin Gothic Book" pitchFamily="34" charset="0"/>
                <a:sym typeface="Helvetica"/>
              </a:defRPr>
            </a:lvl1pPr>
            <a:lvl2pPr marL="742950" indent="-28575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70000"/>
              <a:buFont typeface="Wingdings 2" pitchFamily="18" charset="2"/>
              <a:buChar char=""/>
              <a:defRPr sz="2800" b="0" i="0" baseline="0">
                <a:solidFill>
                  <a:schemeClr val="lt2"/>
                </a:solidFill>
                <a:latin typeface="Franklin Gothic Book" pitchFamily="34" charset="0"/>
                <a:sym typeface="Helvetica"/>
              </a:defRPr>
            </a:lvl2pPr>
            <a:lvl3pPr marL="1143000" indent="-22860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70000"/>
              <a:buFont typeface="Wingdings 2" pitchFamily="18" charset="2"/>
              <a:buChar char=""/>
              <a:defRPr sz="2400" b="0" i="0" baseline="0">
                <a:solidFill>
                  <a:schemeClr val="lt2"/>
                </a:solidFill>
                <a:latin typeface="Franklin Gothic Book" pitchFamily="34" charset="0"/>
                <a:sym typeface="Helvetica"/>
              </a:defRPr>
            </a:lvl3pPr>
            <a:lvl4pPr marL="1600200" indent="-22860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70000"/>
              <a:buFont typeface="Wingdings 2" pitchFamily="18" charset="2"/>
              <a:buChar char=""/>
              <a:defRPr sz="2000" b="0" i="0" baseline="0">
                <a:solidFill>
                  <a:schemeClr val="lt2"/>
                </a:solidFill>
                <a:latin typeface="Franklin Gothic Book" pitchFamily="34" charset="0"/>
                <a:sym typeface="Helvetica"/>
              </a:defRPr>
            </a:lvl4pPr>
            <a:lvl5pPr marL="2057400" indent="-22860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60000"/>
              <a:buFont typeface="Wingdings 2" pitchFamily="18" charset="2"/>
              <a:buChar char=""/>
              <a:defRPr sz="1800" b="0" i="0" baseline="0">
                <a:solidFill>
                  <a:schemeClr val="lt2"/>
                </a:solidFill>
                <a:latin typeface="Franklin Gothic Book" pitchFamily="34" charset="0"/>
                <a:sym typeface="Helvetica"/>
              </a:defRPr>
            </a:lvl5pPr>
          </a:lstStyle>
          <a:p>
            <a:pPr lvl="0">
              <a:lnSpc>
                <a:spcPct val="90000"/>
              </a:lnSpc>
            </a:pPr>
            <a:r>
              <a:rPr lang="zh-CN" altLang="en-US" sz="3000">
                <a:ea typeface="ＭＳ Ｐゴシック" pitchFamily="34" charset="-128"/>
              </a:rPr>
              <a:t>Alternative ways of evaluating a given query</a:t>
            </a:r>
          </a:p>
          <a:p>
            <a:pPr lvl="1">
              <a:lnSpc>
                <a:spcPct val="90000"/>
              </a:lnSpc>
            </a:pPr>
            <a:r>
              <a:rPr sz="2600">
                <a:ea typeface="ＭＳ Ｐゴシック" pitchFamily="34" charset="-128"/>
              </a:rPr>
              <a:t>Equivalent expressions</a:t>
            </a:r>
          </a:p>
          <a:p>
            <a:pPr lvl="1">
              <a:lnSpc>
                <a:spcPct val="90000"/>
              </a:lnSpc>
            </a:pPr>
            <a:r>
              <a:rPr sz="2600">
                <a:ea typeface="ＭＳ Ｐゴシック" pitchFamily="34" charset="-128"/>
              </a:rPr>
              <a:t>Different algorithms for each operation</a:t>
            </a:r>
          </a:p>
          <a:p>
            <a:pPr lvl="0">
              <a:lnSpc>
                <a:spcPct val="90000"/>
              </a:lnSpc>
            </a:pPr>
            <a:r>
              <a:rPr sz="3000">
                <a:ea typeface="ＭＳ Ｐゴシック" pitchFamily="34" charset="-128"/>
              </a:rPr>
              <a:t>Cost difference between a good and a bad way of evaluating a query can be enormous</a:t>
            </a:r>
          </a:p>
          <a:p>
            <a:pPr lvl="0">
              <a:lnSpc>
                <a:spcPct val="90000"/>
              </a:lnSpc>
            </a:pPr>
            <a:r>
              <a:rPr sz="3000">
                <a:ea typeface="ＭＳ Ｐゴシック" pitchFamily="34" charset="-128"/>
              </a:rPr>
              <a:t>Need to estimate the cost of operations</a:t>
            </a:r>
          </a:p>
          <a:p>
            <a:pPr lvl="1">
              <a:lnSpc>
                <a:spcPct val="90000"/>
              </a:lnSpc>
            </a:pPr>
            <a:r>
              <a:rPr sz="2600">
                <a:ea typeface="ＭＳ Ｐゴシック" pitchFamily="34" charset="-128"/>
              </a:rPr>
              <a:t>Depends critically on statistical information about relations which the database must maintain</a:t>
            </a:r>
          </a:p>
          <a:p>
            <a:pPr lvl="1">
              <a:lnSpc>
                <a:spcPct val="90000"/>
              </a:lnSpc>
            </a:pPr>
            <a:r>
              <a:rPr sz="2600">
                <a:ea typeface="ＭＳ Ｐゴシック" pitchFamily="34" charset="-128"/>
              </a:rPr>
              <a:t>Need to estimate statistics for intermediate results to compute cost of complex expressions</a:t>
            </a:r>
          </a:p>
          <a:p>
            <a:pPr lvl="1">
              <a:lnSpc>
                <a:spcPct val="90000"/>
              </a:lnSpc>
            </a:pPr>
            <a:endParaRPr sz="2600">
              <a:ea typeface="ＭＳ Ｐゴシック" pitchFamily="34" charset="-128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02" name="Title 1048701"/>
          <p:cNvSpPr>
            <a:spLocks noGrp="1"/>
          </p:cNvSpPr>
          <p:nvPr>
            <p:ph type="title" idx="4294967295"/>
          </p:nvPr>
        </p:nvSpPr>
        <p:spPr>
          <a:xfrm>
            <a:off x="304800" y="457200"/>
            <a:ext cx="8686800" cy="8382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3600" b="0" i="0" baseline="0">
                <a:solidFill>
                  <a:schemeClr val="lt2"/>
                </a:solidFill>
                <a:latin typeface="Franklin Gothic Medium" pitchFamily="34" charset="0"/>
                <a:sym typeface="Helvetica"/>
              </a:defRPr>
            </a:lvl1pPr>
          </a:lstStyle>
          <a:p>
            <a:pPr lvl="0"/>
            <a:r>
              <a:rPr lang="zh-CN" altLang="en-US">
                <a:ea typeface="ＭＳ Ｐゴシック" pitchFamily="34" charset="-128"/>
              </a:rPr>
              <a:t>TRANSACTION MANAGEMENT	</a:t>
            </a:r>
          </a:p>
        </p:txBody>
      </p:sp>
      <p:sp>
        <p:nvSpPr>
          <p:cNvPr id="1048703" name="Content Placeholder 1048702"/>
          <p:cNvSpPr>
            <a:spLocks noGrp="1"/>
          </p:cNvSpPr>
          <p:nvPr>
            <p:ph idx="4294967295"/>
          </p:nvPr>
        </p:nvSpPr>
        <p:spPr>
          <a:xfrm>
            <a:off x="304800" y="1554162"/>
            <a:ext cx="8686800" cy="4525962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t"/>
          <a:lstStyle>
            <a:lvl1pPr marL="342900" indent="-34290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 2" pitchFamily="18" charset="2"/>
              <a:buChar char=""/>
              <a:defRPr sz="3200" b="0" i="0" baseline="0">
                <a:solidFill>
                  <a:schemeClr val="lt2"/>
                </a:solidFill>
                <a:latin typeface="Franklin Gothic Book" pitchFamily="34" charset="0"/>
                <a:sym typeface="Helvetica"/>
              </a:defRPr>
            </a:lvl1pPr>
            <a:lvl2pPr marL="742950" indent="-28575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70000"/>
              <a:buFont typeface="Wingdings 2" pitchFamily="18" charset="2"/>
              <a:buChar char=""/>
              <a:defRPr sz="2800" b="0" i="0" baseline="0">
                <a:solidFill>
                  <a:schemeClr val="lt2"/>
                </a:solidFill>
                <a:latin typeface="Franklin Gothic Book" pitchFamily="34" charset="0"/>
                <a:sym typeface="Helvetica"/>
              </a:defRPr>
            </a:lvl2pPr>
            <a:lvl3pPr marL="1143000" indent="-22860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70000"/>
              <a:buFont typeface="Wingdings 2" pitchFamily="18" charset="2"/>
              <a:buChar char=""/>
              <a:defRPr sz="2400" b="0" i="0" baseline="0">
                <a:solidFill>
                  <a:schemeClr val="lt2"/>
                </a:solidFill>
                <a:latin typeface="Franklin Gothic Book" pitchFamily="34" charset="0"/>
                <a:sym typeface="Helvetica"/>
              </a:defRPr>
            </a:lvl3pPr>
            <a:lvl4pPr marL="1600200" indent="-22860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70000"/>
              <a:buFont typeface="Wingdings 2" pitchFamily="18" charset="2"/>
              <a:buChar char=""/>
              <a:defRPr sz="2000" b="0" i="0" baseline="0">
                <a:solidFill>
                  <a:schemeClr val="lt2"/>
                </a:solidFill>
                <a:latin typeface="Franklin Gothic Book" pitchFamily="34" charset="0"/>
                <a:sym typeface="Helvetica"/>
              </a:defRPr>
            </a:lvl4pPr>
            <a:lvl5pPr marL="2057400" indent="-22860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60000"/>
              <a:buFont typeface="Wingdings 2" pitchFamily="18" charset="2"/>
              <a:buChar char=""/>
              <a:defRPr sz="1800" b="0" i="0" baseline="0">
                <a:solidFill>
                  <a:schemeClr val="lt2"/>
                </a:solidFill>
                <a:latin typeface="Franklin Gothic Book" pitchFamily="34" charset="0"/>
                <a:sym typeface="Helvetica"/>
              </a:defRPr>
            </a:lvl5pPr>
          </a:lstStyle>
          <a:p>
            <a:pPr lvl="0">
              <a:lnSpc>
                <a:spcPct val="80000"/>
              </a:lnSpc>
            </a:pPr>
            <a:r>
              <a:rPr lang="zh-CN" altLang="en-US" sz="2700">
                <a:ea typeface="ＭＳ Ｐゴシック" pitchFamily="34" charset="-128"/>
              </a:rPr>
              <a:t>What if the system fails?</a:t>
            </a:r>
          </a:p>
          <a:p>
            <a:pPr lvl="0">
              <a:lnSpc>
                <a:spcPct val="80000"/>
              </a:lnSpc>
            </a:pPr>
            <a:r>
              <a:rPr lang="zh-CN" altLang="en-US" sz="2700">
                <a:ea typeface="ＭＳ Ｐゴシック" pitchFamily="34" charset="-128"/>
              </a:rPr>
              <a:t>What if more than one user is concurrently updating the same data?</a:t>
            </a:r>
          </a:p>
          <a:p>
            <a:pPr lvl="0">
              <a:lnSpc>
                <a:spcPct val="80000"/>
              </a:lnSpc>
            </a:pPr>
            <a:r>
              <a:rPr lang="zh-CN" altLang="en-US" sz="2700">
                <a:ea typeface="ＭＳ Ｐゴシック" pitchFamily="34" charset="-128"/>
              </a:rPr>
              <a:t>A </a:t>
            </a:r>
            <a:r>
              <a:rPr sz="2700" b="1">
                <a:solidFill>
                  <a:srgbClr val="000099"/>
                </a:solidFill>
                <a:ea typeface="ＭＳ Ｐゴシック" pitchFamily="34" charset="-128"/>
              </a:rPr>
              <a:t>transaction</a:t>
            </a:r>
            <a:r>
              <a:rPr sz="2700">
                <a:ea typeface="ＭＳ Ｐゴシック" pitchFamily="34" charset="-128"/>
              </a:rPr>
              <a:t> is a collection of operations that performs a single logical function in a database application</a:t>
            </a:r>
          </a:p>
          <a:p>
            <a:pPr lvl="0">
              <a:lnSpc>
                <a:spcPct val="80000"/>
              </a:lnSpc>
            </a:pPr>
            <a:r>
              <a:rPr sz="2700" b="1">
                <a:solidFill>
                  <a:srgbClr val="000099"/>
                </a:solidFill>
                <a:ea typeface="ＭＳ Ｐゴシック" pitchFamily="34" charset="-128"/>
              </a:rPr>
              <a:t>Transaction-management component</a:t>
            </a:r>
            <a:r>
              <a:rPr sz="2700">
                <a:ea typeface="ＭＳ Ｐゴシック" pitchFamily="34" charset="-128"/>
              </a:rPr>
              <a:t> ensures that the database remains in a consistent (correct) state despite system failures (e.g., power failures and operating system crashes) and transaction failures.</a:t>
            </a:r>
          </a:p>
          <a:p>
            <a:pPr lvl="0">
              <a:lnSpc>
                <a:spcPct val="80000"/>
              </a:lnSpc>
            </a:pPr>
            <a:r>
              <a:rPr sz="2700" b="1">
                <a:solidFill>
                  <a:srgbClr val="000099"/>
                </a:solidFill>
                <a:ea typeface="ＭＳ Ｐゴシック" pitchFamily="34" charset="-128"/>
              </a:rPr>
              <a:t>Concurrency-control manager</a:t>
            </a:r>
            <a:r>
              <a:rPr sz="2700">
                <a:ea typeface="ＭＳ Ｐゴシック" pitchFamily="34" charset="-128"/>
              </a:rPr>
              <a:t> controls the interaction among the concurrent transactions, to ensure the consistency of the database.</a:t>
            </a:r>
            <a:r>
              <a:rPr sz="2700" b="1">
                <a:ea typeface="ＭＳ Ｐゴシック" pitchFamily="34" charset="-128"/>
              </a:rPr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07" name="Title 1048706"/>
          <p:cNvSpPr>
            <a:spLocks noGrp="1"/>
          </p:cNvSpPr>
          <p:nvPr>
            <p:ph type="title" idx="4294967295"/>
          </p:nvPr>
        </p:nvSpPr>
        <p:spPr>
          <a:xfrm>
            <a:off x="304800" y="457200"/>
            <a:ext cx="8686800" cy="8382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3600" b="0" i="0" baseline="0">
                <a:solidFill>
                  <a:schemeClr val="lt2"/>
                </a:solidFill>
                <a:latin typeface="Franklin Gothic Medium" pitchFamily="34" charset="0"/>
                <a:sym typeface="Helvetica"/>
              </a:defRPr>
            </a:lvl1pPr>
          </a:lstStyle>
          <a:p>
            <a:pPr lvl="0"/>
            <a:r>
              <a:rPr lang="zh-CN" altLang="en-US">
                <a:ea typeface="ＭＳ Ｐゴシック" pitchFamily="34" charset="-128"/>
              </a:rPr>
              <a:t>DATABASE ARCHITECTURE</a:t>
            </a:r>
          </a:p>
        </p:txBody>
      </p:sp>
      <p:sp>
        <p:nvSpPr>
          <p:cNvPr id="1048708" name="Content Placeholder 1048707"/>
          <p:cNvSpPr>
            <a:spLocks noGrp="1"/>
          </p:cNvSpPr>
          <p:nvPr>
            <p:ph idx="4294967295"/>
          </p:nvPr>
        </p:nvSpPr>
        <p:spPr>
          <a:xfrm>
            <a:off x="304800" y="1554162"/>
            <a:ext cx="8686800" cy="4525962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t"/>
          <a:lstStyle>
            <a:lvl1pPr marL="342900" indent="-34290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 2" pitchFamily="18" charset="2"/>
              <a:buChar char=""/>
              <a:defRPr sz="3200" b="0" i="0" baseline="0">
                <a:solidFill>
                  <a:schemeClr val="lt2"/>
                </a:solidFill>
                <a:latin typeface="Franklin Gothic Book" pitchFamily="34" charset="0"/>
                <a:sym typeface="Helvetica"/>
              </a:defRPr>
            </a:lvl1pPr>
            <a:lvl2pPr marL="742950" indent="-28575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70000"/>
              <a:buFont typeface="Wingdings 2" pitchFamily="18" charset="2"/>
              <a:buChar char=""/>
              <a:defRPr sz="2800" b="0" i="0" baseline="0">
                <a:solidFill>
                  <a:schemeClr val="lt2"/>
                </a:solidFill>
                <a:latin typeface="Franklin Gothic Book" pitchFamily="34" charset="0"/>
                <a:sym typeface="Helvetica"/>
              </a:defRPr>
            </a:lvl2pPr>
            <a:lvl3pPr marL="1143000" indent="-22860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70000"/>
              <a:buFont typeface="Wingdings 2" pitchFamily="18" charset="2"/>
              <a:buChar char=""/>
              <a:defRPr sz="2400" b="0" i="0" baseline="0">
                <a:solidFill>
                  <a:schemeClr val="lt2"/>
                </a:solidFill>
                <a:latin typeface="Franklin Gothic Book" pitchFamily="34" charset="0"/>
                <a:sym typeface="Helvetica"/>
              </a:defRPr>
            </a:lvl3pPr>
            <a:lvl4pPr marL="1600200" indent="-22860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70000"/>
              <a:buFont typeface="Wingdings 2" pitchFamily="18" charset="2"/>
              <a:buChar char=""/>
              <a:defRPr sz="2000" b="0" i="0" baseline="0">
                <a:solidFill>
                  <a:schemeClr val="lt2"/>
                </a:solidFill>
                <a:latin typeface="Franklin Gothic Book" pitchFamily="34" charset="0"/>
                <a:sym typeface="Helvetica"/>
              </a:defRPr>
            </a:lvl4pPr>
            <a:lvl5pPr marL="2057400" indent="-22860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60000"/>
              <a:buFont typeface="Wingdings 2" pitchFamily="18" charset="2"/>
              <a:buChar char=""/>
              <a:defRPr sz="1800" b="0" i="0" baseline="0">
                <a:solidFill>
                  <a:schemeClr val="lt2"/>
                </a:solidFill>
                <a:latin typeface="Franklin Gothic Book" pitchFamily="34" charset="0"/>
                <a:sym typeface="Helvetica"/>
              </a:defRPr>
            </a:lvl5pPr>
          </a:lstStyle>
          <a:p>
            <a:pPr lvl="0">
              <a:buFont typeface="Monotype Sorts"/>
              <a:buNone/>
            </a:pPr>
            <a:r>
              <a:rPr lang="zh-CN" altLang="en-US">
                <a:ea typeface="ＭＳ Ｐゴシック" pitchFamily="34" charset="-128"/>
              </a:rPr>
              <a:t>The architecture of a database systems is greatly influenced by</a:t>
            </a:r>
          </a:p>
          <a:p>
            <a:pPr lvl="0">
              <a:buFont typeface="Monotype Sorts"/>
              <a:buNone/>
            </a:pPr>
            <a:r>
              <a:rPr lang="zh-CN" altLang="en-US">
                <a:ea typeface="ＭＳ Ｐゴシック" pitchFamily="34" charset="-128"/>
              </a:rPr>
              <a:t> the underlying computer system on which the database is running:</a:t>
            </a:r>
          </a:p>
          <a:p>
            <a:pPr lvl="0"/>
            <a:r>
              <a:rPr lang="zh-CN" altLang="en-US">
                <a:ea typeface="ＭＳ Ｐゴシック" pitchFamily="34" charset="-128"/>
              </a:rPr>
              <a:t>Centralized</a:t>
            </a:r>
          </a:p>
          <a:p>
            <a:pPr lvl="0"/>
            <a:r>
              <a:rPr lang="zh-CN" altLang="en-US">
                <a:ea typeface="ＭＳ Ｐゴシック" pitchFamily="34" charset="-128"/>
              </a:rPr>
              <a:t>Client-server</a:t>
            </a:r>
          </a:p>
          <a:p>
            <a:pPr lvl="0"/>
            <a:r>
              <a:rPr lang="zh-CN" altLang="en-US">
                <a:ea typeface="ＭＳ Ｐゴシック" pitchFamily="34" charset="-128"/>
              </a:rPr>
              <a:t>Parallel (multi-processor)</a:t>
            </a:r>
          </a:p>
          <a:p>
            <a:pPr lvl="0"/>
            <a:r>
              <a:rPr lang="zh-CN" altLang="en-US">
                <a:ea typeface="ＭＳ Ｐゴシック" pitchFamily="34" charset="-128"/>
              </a:rPr>
              <a:t>Distributed</a:t>
            </a:r>
            <a:r>
              <a:rPr>
                <a:ea typeface="ＭＳ Ｐゴシック" pitchFamily="34" charset="-128"/>
                <a:sym typeface="Symbol" pitchFamily="18" charset="2"/>
              </a:rPr>
              <a:t>     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96" name="Title 2097195"/>
          <p:cNvPicPr>
            <a:picLocks noGrp="1"/>
          </p:cNvPicPr>
          <p:nvPr>
            <p:ph type="title" idx="4294967295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103187" y="450850"/>
            <a:ext cx="8894762" cy="1152525"/>
          </a:xfrm>
          <a:prstGeom prst="rect">
            <a:avLst/>
          </a:prstGeom>
          <a:noFill/>
          <a:ln>
            <a:noFill/>
          </a:ln>
        </p:spPr>
      </p:pic>
      <p:sp>
        <p:nvSpPr>
          <p:cNvPr id="1048712" name="Content Placeholder 1048711"/>
          <p:cNvSpPr>
            <a:spLocks noGrp="1"/>
          </p:cNvSpPr>
          <p:nvPr>
            <p:ph idx="4294967295"/>
          </p:nvPr>
        </p:nvSpPr>
        <p:spPr>
          <a:xfrm>
            <a:off x="304800" y="1554162"/>
            <a:ext cx="8686800" cy="4525962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t"/>
          <a:lstStyle>
            <a:lvl1pPr marL="342900" indent="-34290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 2" pitchFamily="18" charset="2"/>
              <a:buChar char=""/>
              <a:defRPr sz="3200" b="0" i="0" baseline="0">
                <a:solidFill>
                  <a:schemeClr val="lt2"/>
                </a:solidFill>
                <a:latin typeface="Franklin Gothic Book" pitchFamily="34" charset="0"/>
                <a:sym typeface="Helvetica"/>
              </a:defRPr>
            </a:lvl1pPr>
            <a:lvl2pPr marL="742950" indent="-28575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70000"/>
              <a:buFont typeface="Wingdings 2" pitchFamily="18" charset="2"/>
              <a:buChar char=""/>
              <a:defRPr sz="2800" b="0" i="0" baseline="0">
                <a:solidFill>
                  <a:schemeClr val="lt2"/>
                </a:solidFill>
                <a:latin typeface="Franklin Gothic Book" pitchFamily="34" charset="0"/>
                <a:sym typeface="Helvetica"/>
              </a:defRPr>
            </a:lvl2pPr>
            <a:lvl3pPr marL="1143000" indent="-22860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70000"/>
              <a:buFont typeface="Wingdings 2" pitchFamily="18" charset="2"/>
              <a:buChar char=""/>
              <a:defRPr sz="2400" b="0" i="0" baseline="0">
                <a:solidFill>
                  <a:schemeClr val="lt2"/>
                </a:solidFill>
                <a:latin typeface="Franklin Gothic Book" pitchFamily="34" charset="0"/>
                <a:sym typeface="Helvetica"/>
              </a:defRPr>
            </a:lvl3pPr>
            <a:lvl4pPr marL="1600200" indent="-22860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70000"/>
              <a:buFont typeface="Wingdings 2" pitchFamily="18" charset="2"/>
              <a:buChar char=""/>
              <a:defRPr sz="2000" b="0" i="0" baseline="0">
                <a:solidFill>
                  <a:schemeClr val="lt2"/>
                </a:solidFill>
                <a:latin typeface="Franklin Gothic Book" pitchFamily="34" charset="0"/>
                <a:sym typeface="Helvetica"/>
              </a:defRPr>
            </a:lvl4pPr>
            <a:lvl5pPr marL="2057400" indent="-22860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60000"/>
              <a:buFont typeface="Wingdings 2" pitchFamily="18" charset="2"/>
              <a:buChar char=""/>
              <a:defRPr sz="1800" b="0" i="0" baseline="0">
                <a:solidFill>
                  <a:schemeClr val="lt2"/>
                </a:solidFill>
                <a:latin typeface="Franklin Gothic Book" pitchFamily="34" charset="0"/>
                <a:sym typeface="Helvetica"/>
              </a:defRPr>
            </a:lvl5pPr>
          </a:lstStyle>
          <a:p>
            <a:pPr lvl="0">
              <a:lnSpc>
                <a:spcPct val="80000"/>
              </a:lnSpc>
            </a:pPr>
            <a:r>
              <a:rPr lang="zh-CN" altLang="en-US" sz="2200"/>
              <a:t>Database systems can be centralized, or client-server, where one server machine executes work on behalf of multiple client machines. </a:t>
            </a:r>
          </a:p>
          <a:p>
            <a:pPr lvl="0">
              <a:lnSpc>
                <a:spcPct val="80000"/>
              </a:lnSpc>
            </a:pPr>
            <a:r>
              <a:rPr lang="zh-CN" altLang="en-US" sz="2200"/>
              <a:t>Database systems can also be designed to exploit parallel computer architectures. Distributed databases span multiple geographically separated machines.</a:t>
            </a:r>
          </a:p>
          <a:p>
            <a:pPr lvl="1">
              <a:lnSpc>
                <a:spcPct val="80000"/>
              </a:lnSpc>
            </a:pPr>
            <a:r>
              <a:rPr sz="2000"/>
              <a:t>Structure of Modern Computer System.</a:t>
            </a:r>
          </a:p>
          <a:p>
            <a:pPr lvl="1">
              <a:lnSpc>
                <a:spcPct val="80000"/>
              </a:lnSpc>
            </a:pPr>
            <a:r>
              <a:rPr sz="2000"/>
              <a:t>Query processing using parallel processing</a:t>
            </a:r>
          </a:p>
          <a:p>
            <a:pPr lvl="1">
              <a:lnSpc>
                <a:spcPct val="80000"/>
              </a:lnSpc>
            </a:pPr>
            <a:r>
              <a:rPr sz="2000"/>
              <a:t>Distributed Database</a:t>
            </a:r>
          </a:p>
          <a:p>
            <a:pPr lvl="1">
              <a:lnSpc>
                <a:spcPct val="80000"/>
              </a:lnSpc>
            </a:pPr>
            <a:r>
              <a:rPr sz="2000"/>
              <a:t>Ensure atomicity &amp; concurrency control of transactions that execute at multiple sites</a:t>
            </a:r>
          </a:p>
          <a:p>
            <a:pPr lvl="1">
              <a:lnSpc>
                <a:spcPct val="80000"/>
              </a:lnSpc>
            </a:pPr>
            <a:r>
              <a:rPr sz="2000"/>
              <a:t>Distributed query processing and directory systems </a:t>
            </a:r>
          </a:p>
          <a:p>
            <a:pPr lvl="0">
              <a:lnSpc>
                <a:spcPct val="80000"/>
              </a:lnSpc>
            </a:pPr>
            <a:r>
              <a:rPr sz="2200"/>
              <a:t>Database applications are usually partitioned into two or three parts, </a:t>
            </a:r>
          </a:p>
          <a:p>
            <a:pPr lvl="1">
              <a:lnSpc>
                <a:spcPct val="80000"/>
              </a:lnSpc>
            </a:pPr>
            <a:r>
              <a:rPr sz="2000" b="1"/>
              <a:t>Two-tier architecture</a:t>
            </a:r>
            <a:r>
              <a:rPr sz="2000"/>
              <a:t>, the application resides at the client machine, </a:t>
            </a:r>
          </a:p>
          <a:p>
            <a:pPr lvl="1">
              <a:lnSpc>
                <a:spcPct val="80000"/>
              </a:lnSpc>
            </a:pPr>
            <a:r>
              <a:rPr sz="2000" b="1"/>
              <a:t>Three-tier architecture</a:t>
            </a:r>
            <a:r>
              <a:rPr sz="2000"/>
              <a:t>, the client machine acts as front end and no direct database calls.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13" name="Title 1048712"/>
          <p:cNvSpPr>
            <a:spLocks noGrp="1"/>
          </p:cNvSpPr>
          <p:nvPr>
            <p:ph type="title" idx="4294967295"/>
          </p:nvPr>
        </p:nvSpPr>
        <p:spPr>
          <a:xfrm>
            <a:off x="304800" y="457200"/>
            <a:ext cx="8686800" cy="8382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3600" b="0" i="0" baseline="0">
                <a:solidFill>
                  <a:schemeClr val="lt2"/>
                </a:solidFill>
                <a:latin typeface="Franklin Gothic Medium" pitchFamily="34" charset="0"/>
                <a:sym typeface="Helvetica"/>
              </a:defRPr>
            </a:lvl1pPr>
          </a:lstStyle>
          <a:p>
            <a:pPr lvl="0"/>
            <a:r>
              <a:rPr lang="zh-CN" altLang="en-US">
                <a:ea typeface="ＭＳ Ｐゴシック" pitchFamily="34" charset="-128"/>
              </a:rPr>
              <a:t>HISTORY OF DATABASE SYSTEMS</a:t>
            </a:r>
          </a:p>
        </p:txBody>
      </p:sp>
      <p:sp>
        <p:nvSpPr>
          <p:cNvPr id="1048714" name="Content Placeholder 1048713"/>
          <p:cNvSpPr>
            <a:spLocks noGrp="1"/>
          </p:cNvSpPr>
          <p:nvPr>
            <p:ph idx="4294967295"/>
          </p:nvPr>
        </p:nvSpPr>
        <p:spPr>
          <a:xfrm>
            <a:off x="304800" y="1554162"/>
            <a:ext cx="8686800" cy="4525962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t"/>
          <a:lstStyle>
            <a:lvl1pPr marL="342900" indent="-34290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 2" pitchFamily="18" charset="2"/>
              <a:buChar char=""/>
              <a:defRPr sz="3200" b="0" i="0" baseline="0">
                <a:solidFill>
                  <a:schemeClr val="lt2"/>
                </a:solidFill>
                <a:latin typeface="Franklin Gothic Book" pitchFamily="34" charset="0"/>
                <a:sym typeface="Helvetica"/>
              </a:defRPr>
            </a:lvl1pPr>
            <a:lvl2pPr marL="742950" indent="-28575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70000"/>
              <a:buFont typeface="Wingdings 2" pitchFamily="18" charset="2"/>
              <a:buChar char=""/>
              <a:defRPr sz="2800" b="0" i="0" baseline="0">
                <a:solidFill>
                  <a:schemeClr val="lt2"/>
                </a:solidFill>
                <a:latin typeface="Franklin Gothic Book" pitchFamily="34" charset="0"/>
                <a:sym typeface="Helvetica"/>
              </a:defRPr>
            </a:lvl2pPr>
            <a:lvl3pPr marL="1143000" indent="-22860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70000"/>
              <a:buFont typeface="Wingdings 2" pitchFamily="18" charset="2"/>
              <a:buChar char=""/>
              <a:defRPr sz="2400" b="0" i="0" baseline="0">
                <a:solidFill>
                  <a:schemeClr val="lt2"/>
                </a:solidFill>
                <a:latin typeface="Franklin Gothic Book" pitchFamily="34" charset="0"/>
                <a:sym typeface="Helvetica"/>
              </a:defRPr>
            </a:lvl3pPr>
            <a:lvl4pPr marL="1600200" indent="-22860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70000"/>
              <a:buFont typeface="Wingdings 2" pitchFamily="18" charset="2"/>
              <a:buChar char=""/>
              <a:defRPr sz="2000" b="0" i="0" baseline="0">
                <a:solidFill>
                  <a:schemeClr val="lt2"/>
                </a:solidFill>
                <a:latin typeface="Franklin Gothic Book" pitchFamily="34" charset="0"/>
                <a:sym typeface="Helvetica"/>
              </a:defRPr>
            </a:lvl4pPr>
            <a:lvl5pPr marL="2057400" indent="-22860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60000"/>
              <a:buFont typeface="Wingdings 2" pitchFamily="18" charset="2"/>
              <a:buChar char=""/>
              <a:defRPr sz="1800" b="0" i="0" baseline="0">
                <a:solidFill>
                  <a:schemeClr val="lt2"/>
                </a:solidFill>
                <a:latin typeface="Franklin Gothic Book" pitchFamily="34" charset="0"/>
                <a:sym typeface="Helvetica"/>
              </a:defRPr>
            </a:lvl5pPr>
          </a:lstStyle>
          <a:p>
            <a:pPr lvl="0">
              <a:lnSpc>
                <a:spcPct val="80000"/>
              </a:lnSpc>
            </a:pPr>
            <a:r>
              <a:rPr lang="zh-CN" altLang="en-US" sz="2700">
                <a:ea typeface="ＭＳ Ｐゴシック" pitchFamily="34" charset="-128"/>
              </a:rPr>
              <a:t>1950s and early 1960s:</a:t>
            </a:r>
          </a:p>
          <a:p>
            <a:pPr lvl="1">
              <a:lnSpc>
                <a:spcPct val="80000"/>
              </a:lnSpc>
            </a:pPr>
            <a:r>
              <a:rPr sz="2400">
                <a:ea typeface="ＭＳ Ｐゴシック" pitchFamily="34" charset="-128"/>
              </a:rPr>
              <a:t>Data processing using magnetic tapes for storage</a:t>
            </a:r>
          </a:p>
          <a:p>
            <a:pPr lvl="2">
              <a:lnSpc>
                <a:spcPct val="80000"/>
              </a:lnSpc>
            </a:pPr>
            <a:r>
              <a:rPr sz="2000">
                <a:ea typeface="ＭＳ Ｐゴシック" pitchFamily="34" charset="-128"/>
              </a:rPr>
              <a:t>Tapes provided only sequential access</a:t>
            </a:r>
          </a:p>
          <a:p>
            <a:pPr lvl="1">
              <a:lnSpc>
                <a:spcPct val="80000"/>
              </a:lnSpc>
            </a:pPr>
            <a:r>
              <a:rPr sz="2400">
                <a:ea typeface="ＭＳ Ｐゴシック" pitchFamily="34" charset="-128"/>
              </a:rPr>
              <a:t>Punched cards for input</a:t>
            </a:r>
          </a:p>
          <a:p>
            <a:pPr lvl="0">
              <a:lnSpc>
                <a:spcPct val="80000"/>
              </a:lnSpc>
            </a:pPr>
            <a:r>
              <a:rPr sz="2700">
                <a:ea typeface="ＭＳ Ｐゴシック" pitchFamily="34" charset="-128"/>
              </a:rPr>
              <a:t>Late 1960s and 1970s:</a:t>
            </a:r>
          </a:p>
          <a:p>
            <a:pPr lvl="1">
              <a:lnSpc>
                <a:spcPct val="80000"/>
              </a:lnSpc>
            </a:pPr>
            <a:r>
              <a:rPr sz="2400">
                <a:ea typeface="ＭＳ Ｐゴシック" pitchFamily="34" charset="-128"/>
              </a:rPr>
              <a:t>Hard disks allowed direct access to data</a:t>
            </a:r>
          </a:p>
          <a:p>
            <a:pPr lvl="1">
              <a:lnSpc>
                <a:spcPct val="80000"/>
              </a:lnSpc>
            </a:pPr>
            <a:r>
              <a:rPr sz="2400">
                <a:ea typeface="ＭＳ Ｐゴシック" pitchFamily="34" charset="-128"/>
              </a:rPr>
              <a:t>Network and hierarchical data models in widespread use</a:t>
            </a:r>
          </a:p>
          <a:p>
            <a:pPr lvl="1">
              <a:lnSpc>
                <a:spcPct val="80000"/>
              </a:lnSpc>
            </a:pPr>
            <a:r>
              <a:rPr sz="2400">
                <a:ea typeface="ＭＳ Ｐゴシック" pitchFamily="34" charset="-128"/>
              </a:rPr>
              <a:t>Ted Codd defines the relational data model</a:t>
            </a:r>
          </a:p>
          <a:p>
            <a:pPr lvl="2">
              <a:lnSpc>
                <a:spcPct val="80000"/>
              </a:lnSpc>
            </a:pPr>
            <a:r>
              <a:rPr sz="2000">
                <a:ea typeface="ＭＳ Ｐゴシック" pitchFamily="34" charset="-128"/>
              </a:rPr>
              <a:t>Would win the ACM Turing Award for this work</a:t>
            </a:r>
          </a:p>
          <a:p>
            <a:pPr lvl="2">
              <a:lnSpc>
                <a:spcPct val="80000"/>
              </a:lnSpc>
            </a:pPr>
            <a:r>
              <a:rPr sz="2000">
                <a:ea typeface="ＭＳ Ｐゴシック" pitchFamily="34" charset="-128"/>
              </a:rPr>
              <a:t>IBM Research begins System R prototype</a:t>
            </a:r>
          </a:p>
          <a:p>
            <a:pPr lvl="2">
              <a:lnSpc>
                <a:spcPct val="80000"/>
              </a:lnSpc>
            </a:pPr>
            <a:r>
              <a:rPr sz="2000">
                <a:ea typeface="ＭＳ Ｐゴシック" pitchFamily="34" charset="-128"/>
              </a:rPr>
              <a:t>UC Berkeley begins Ingres prototype</a:t>
            </a:r>
          </a:p>
          <a:p>
            <a:pPr lvl="1">
              <a:lnSpc>
                <a:spcPct val="80000"/>
              </a:lnSpc>
            </a:pPr>
            <a:r>
              <a:rPr sz="2400">
                <a:ea typeface="ＭＳ Ｐゴシック" pitchFamily="34" charset="-128"/>
              </a:rPr>
              <a:t>High-performance (for the era) transaction processing</a:t>
            </a:r>
          </a:p>
          <a:p>
            <a:pPr lvl="0">
              <a:lnSpc>
                <a:spcPct val="80000"/>
              </a:lnSpc>
              <a:buFont typeface="Monotype Sorts"/>
              <a:buNone/>
            </a:pPr>
            <a:endParaRPr sz="2700">
              <a:ea typeface="ＭＳ Ｐゴシック" pitchFamily="34" charset="-128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18" name="Title 1048717"/>
          <p:cNvSpPr>
            <a:spLocks noGrp="1"/>
          </p:cNvSpPr>
          <p:nvPr>
            <p:ph type="title" idx="4294967295"/>
          </p:nvPr>
        </p:nvSpPr>
        <p:spPr>
          <a:xfrm>
            <a:off x="304800" y="457200"/>
            <a:ext cx="8686800" cy="8382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3600" b="0" i="0" baseline="0">
                <a:solidFill>
                  <a:schemeClr val="lt2"/>
                </a:solidFill>
                <a:latin typeface="Franklin Gothic Medium" pitchFamily="34" charset="0"/>
                <a:sym typeface="Helvetica"/>
              </a:defRPr>
            </a:lvl1pPr>
          </a:lstStyle>
          <a:p>
            <a:pPr lvl="0"/>
            <a:r>
              <a:rPr lang="zh-CN" altLang="en-US">
                <a:ea typeface="ＭＳ Ｐゴシック" pitchFamily="34" charset="-128"/>
              </a:rPr>
              <a:t>HISTORY (CONT.)</a:t>
            </a:r>
          </a:p>
        </p:txBody>
      </p:sp>
      <p:sp>
        <p:nvSpPr>
          <p:cNvPr id="1048719" name="Content Placeholder 1048718"/>
          <p:cNvSpPr>
            <a:spLocks noGrp="1"/>
          </p:cNvSpPr>
          <p:nvPr>
            <p:ph idx="4294967295"/>
          </p:nvPr>
        </p:nvSpPr>
        <p:spPr>
          <a:xfrm>
            <a:off x="304800" y="1554162"/>
            <a:ext cx="8686800" cy="4525962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t"/>
          <a:lstStyle>
            <a:lvl1pPr marL="342900" indent="-34290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 2" pitchFamily="18" charset="2"/>
              <a:buChar char=""/>
              <a:defRPr sz="3200" b="0" i="0" baseline="0">
                <a:solidFill>
                  <a:schemeClr val="lt2"/>
                </a:solidFill>
                <a:latin typeface="Franklin Gothic Book" pitchFamily="34" charset="0"/>
                <a:sym typeface="Helvetica"/>
              </a:defRPr>
            </a:lvl1pPr>
            <a:lvl2pPr marL="742950" indent="-28575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70000"/>
              <a:buFont typeface="Wingdings 2" pitchFamily="18" charset="2"/>
              <a:buChar char=""/>
              <a:defRPr sz="2800" b="0" i="0" baseline="0">
                <a:solidFill>
                  <a:schemeClr val="lt2"/>
                </a:solidFill>
                <a:latin typeface="Franklin Gothic Book" pitchFamily="34" charset="0"/>
                <a:sym typeface="Helvetica"/>
              </a:defRPr>
            </a:lvl2pPr>
            <a:lvl3pPr marL="1143000" indent="-22860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70000"/>
              <a:buFont typeface="Wingdings 2" pitchFamily="18" charset="2"/>
              <a:buChar char=""/>
              <a:defRPr sz="2400" b="0" i="0" baseline="0">
                <a:solidFill>
                  <a:schemeClr val="lt2"/>
                </a:solidFill>
                <a:latin typeface="Franklin Gothic Book" pitchFamily="34" charset="0"/>
                <a:sym typeface="Helvetica"/>
              </a:defRPr>
            </a:lvl3pPr>
            <a:lvl4pPr marL="1600200" indent="-22860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70000"/>
              <a:buFont typeface="Wingdings 2" pitchFamily="18" charset="2"/>
              <a:buChar char=""/>
              <a:defRPr sz="2000" b="0" i="0" baseline="0">
                <a:solidFill>
                  <a:schemeClr val="lt2"/>
                </a:solidFill>
                <a:latin typeface="Franklin Gothic Book" pitchFamily="34" charset="0"/>
                <a:sym typeface="Helvetica"/>
              </a:defRPr>
            </a:lvl4pPr>
            <a:lvl5pPr marL="2057400" indent="-22860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60000"/>
              <a:buFont typeface="Wingdings 2" pitchFamily="18" charset="2"/>
              <a:buChar char=""/>
              <a:defRPr sz="1800" b="0" i="0" baseline="0">
                <a:solidFill>
                  <a:schemeClr val="lt2"/>
                </a:solidFill>
                <a:latin typeface="Franklin Gothic Book" pitchFamily="34" charset="0"/>
                <a:sym typeface="Helvetica"/>
              </a:defRPr>
            </a:lvl5pPr>
          </a:lstStyle>
          <a:p>
            <a:pPr lvl="0">
              <a:lnSpc>
                <a:spcPct val="70000"/>
              </a:lnSpc>
            </a:pPr>
            <a:r>
              <a:rPr lang="zh-CN" altLang="en-US" sz="2200">
                <a:ea typeface="ＭＳ Ｐゴシック" pitchFamily="34" charset="-128"/>
              </a:rPr>
              <a:t>1980s:</a:t>
            </a:r>
          </a:p>
          <a:p>
            <a:pPr lvl="1">
              <a:lnSpc>
                <a:spcPct val="70000"/>
              </a:lnSpc>
            </a:pPr>
            <a:r>
              <a:rPr sz="2000">
                <a:ea typeface="ＭＳ Ｐゴシック" pitchFamily="34" charset="-128"/>
              </a:rPr>
              <a:t>Research relational prototypes evolve into commercial systems</a:t>
            </a:r>
          </a:p>
          <a:p>
            <a:pPr lvl="2">
              <a:lnSpc>
                <a:spcPct val="70000"/>
              </a:lnSpc>
            </a:pPr>
            <a:r>
              <a:rPr sz="1700">
                <a:ea typeface="ＭＳ Ｐゴシック" pitchFamily="34" charset="-128"/>
              </a:rPr>
              <a:t>SQL becomes industrial standard</a:t>
            </a:r>
          </a:p>
          <a:p>
            <a:pPr lvl="1">
              <a:lnSpc>
                <a:spcPct val="70000"/>
              </a:lnSpc>
            </a:pPr>
            <a:r>
              <a:rPr sz="2000">
                <a:ea typeface="ＭＳ Ｐゴシック" pitchFamily="34" charset="-128"/>
              </a:rPr>
              <a:t>Parallel and distributed database systems</a:t>
            </a:r>
          </a:p>
          <a:p>
            <a:pPr lvl="1">
              <a:lnSpc>
                <a:spcPct val="70000"/>
              </a:lnSpc>
            </a:pPr>
            <a:r>
              <a:rPr sz="2000">
                <a:ea typeface="ＭＳ Ｐゴシック" pitchFamily="34" charset="-128"/>
              </a:rPr>
              <a:t>Object-oriented database systems</a:t>
            </a:r>
          </a:p>
          <a:p>
            <a:pPr lvl="0">
              <a:lnSpc>
                <a:spcPct val="70000"/>
              </a:lnSpc>
            </a:pPr>
            <a:r>
              <a:rPr sz="2200">
                <a:ea typeface="ＭＳ Ｐゴシック" pitchFamily="34" charset="-128"/>
              </a:rPr>
              <a:t>1990s:</a:t>
            </a:r>
          </a:p>
          <a:p>
            <a:pPr lvl="1">
              <a:lnSpc>
                <a:spcPct val="70000"/>
              </a:lnSpc>
            </a:pPr>
            <a:r>
              <a:rPr sz="2000">
                <a:ea typeface="ＭＳ Ｐゴシック" pitchFamily="34" charset="-128"/>
              </a:rPr>
              <a:t>Large decision support and data-mining applications</a:t>
            </a:r>
          </a:p>
          <a:p>
            <a:pPr lvl="1">
              <a:lnSpc>
                <a:spcPct val="70000"/>
              </a:lnSpc>
            </a:pPr>
            <a:r>
              <a:rPr sz="2000">
                <a:ea typeface="ＭＳ Ｐゴシック" pitchFamily="34" charset="-128"/>
              </a:rPr>
              <a:t>Large multi-terabyte data warehouses</a:t>
            </a:r>
          </a:p>
          <a:p>
            <a:pPr lvl="1">
              <a:lnSpc>
                <a:spcPct val="70000"/>
              </a:lnSpc>
            </a:pPr>
            <a:r>
              <a:rPr sz="2000">
                <a:ea typeface="ＭＳ Ｐゴシック" pitchFamily="34" charset="-128"/>
              </a:rPr>
              <a:t>Emergence of Web commerce</a:t>
            </a:r>
          </a:p>
          <a:p>
            <a:pPr lvl="0">
              <a:lnSpc>
                <a:spcPct val="70000"/>
              </a:lnSpc>
            </a:pPr>
            <a:r>
              <a:rPr sz="2200">
                <a:ea typeface="ＭＳ Ｐゴシック" pitchFamily="34" charset="-128"/>
              </a:rPr>
              <a:t>Early 2000s:</a:t>
            </a:r>
          </a:p>
          <a:p>
            <a:pPr lvl="1">
              <a:lnSpc>
                <a:spcPct val="70000"/>
              </a:lnSpc>
            </a:pPr>
            <a:r>
              <a:rPr sz="2000">
                <a:ea typeface="ＭＳ Ｐゴシック" pitchFamily="34" charset="-128"/>
              </a:rPr>
              <a:t>XML and XQuery standards</a:t>
            </a:r>
          </a:p>
          <a:p>
            <a:pPr lvl="1">
              <a:lnSpc>
                <a:spcPct val="70000"/>
              </a:lnSpc>
            </a:pPr>
            <a:r>
              <a:rPr sz="2000">
                <a:ea typeface="ＭＳ Ｐゴシック" pitchFamily="34" charset="-128"/>
              </a:rPr>
              <a:t>Automated database administration</a:t>
            </a:r>
          </a:p>
          <a:p>
            <a:pPr lvl="0">
              <a:lnSpc>
                <a:spcPct val="70000"/>
              </a:lnSpc>
            </a:pPr>
            <a:r>
              <a:rPr sz="2200">
                <a:ea typeface="ＭＳ Ｐゴシック" pitchFamily="34" charset="-128"/>
              </a:rPr>
              <a:t>Later 2000s:</a:t>
            </a:r>
          </a:p>
          <a:p>
            <a:pPr lvl="1">
              <a:lnSpc>
                <a:spcPct val="70000"/>
              </a:lnSpc>
            </a:pPr>
            <a:r>
              <a:rPr sz="2000">
                <a:ea typeface="ＭＳ Ｐゴシック" pitchFamily="34" charset="-128"/>
              </a:rPr>
              <a:t>Giant data storage systems</a:t>
            </a:r>
          </a:p>
          <a:p>
            <a:pPr lvl="2">
              <a:lnSpc>
                <a:spcPct val="70000"/>
              </a:lnSpc>
            </a:pPr>
            <a:r>
              <a:rPr sz="1700">
                <a:ea typeface="ＭＳ Ｐゴシック" pitchFamily="34" charset="-128"/>
              </a:rPr>
              <a:t>Google BigTable, Yahoo PNuts, Amazon, ..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23" name="Text Placeholder 1048722"/>
          <p:cNvSpPr>
            <a:spLocks noGrp="1"/>
          </p:cNvSpPr>
          <p:nvPr>
            <p:ph type="body" idx="4"/>
          </p:nvPr>
        </p:nvSpPr>
        <p:spPr>
          <a:xfrm>
            <a:off x="381000" y="1676400"/>
            <a:ext cx="8458200" cy="12192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b"/>
          <a:lstStyle>
            <a:lvl1pPr marL="342900" indent="-34290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 2" pitchFamily="18" charset="2"/>
              <a:buChar char=""/>
              <a:defRPr sz="3200" b="0" i="0" baseline="0">
                <a:solidFill>
                  <a:schemeClr val="lt2"/>
                </a:solidFill>
                <a:latin typeface="Franklin Gothic Book" pitchFamily="34" charset="0"/>
                <a:sym typeface="Helvetica"/>
              </a:defRPr>
            </a:lvl1pPr>
            <a:lvl2pPr marL="742950" indent="-28575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70000"/>
              <a:buFont typeface="Wingdings 2" pitchFamily="18" charset="2"/>
              <a:buChar char=""/>
              <a:defRPr sz="2800" b="0" i="0" baseline="0">
                <a:solidFill>
                  <a:schemeClr val="lt2"/>
                </a:solidFill>
                <a:latin typeface="Franklin Gothic Book" pitchFamily="34" charset="0"/>
                <a:sym typeface="Helvetica"/>
              </a:defRPr>
            </a:lvl2pPr>
            <a:lvl3pPr marL="1143000" indent="-22860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70000"/>
              <a:buFont typeface="Wingdings 2" pitchFamily="18" charset="2"/>
              <a:buChar char=""/>
              <a:defRPr sz="2400" b="0" i="0" baseline="0">
                <a:solidFill>
                  <a:schemeClr val="lt2"/>
                </a:solidFill>
                <a:latin typeface="Franklin Gothic Book" pitchFamily="34" charset="0"/>
                <a:sym typeface="Helvetica"/>
              </a:defRPr>
            </a:lvl3pPr>
            <a:lvl4pPr marL="1600200" indent="-22860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70000"/>
              <a:buFont typeface="Wingdings 2" pitchFamily="18" charset="2"/>
              <a:buChar char=""/>
              <a:defRPr sz="2000" b="0" i="0" baseline="0">
                <a:solidFill>
                  <a:schemeClr val="lt2"/>
                </a:solidFill>
                <a:latin typeface="Franklin Gothic Book" pitchFamily="34" charset="0"/>
                <a:sym typeface="Helvetica"/>
              </a:defRPr>
            </a:lvl4pPr>
            <a:lvl5pPr marL="2057400" indent="-22860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60000"/>
              <a:buFont typeface="Wingdings 2" pitchFamily="18" charset="2"/>
              <a:buChar char=""/>
              <a:defRPr sz="1800" b="0" i="0" baseline="0">
                <a:solidFill>
                  <a:schemeClr val="lt2"/>
                </a:solidFill>
                <a:latin typeface="Franklin Gothic Book" pitchFamily="34" charset="0"/>
                <a:sym typeface="Helvetica"/>
              </a:defRPr>
            </a:lvl5pPr>
          </a:lstStyle>
          <a:p>
            <a:pPr marL="0" lvl="0" indent="0" algn="r">
              <a:buNone/>
            </a:pPr>
            <a:r>
              <a:rPr lang="zh-CN" altLang="en-US" sz="2000">
                <a:solidFill>
                  <a:srgbClr val="DDD2B1"/>
                </a:solidFill>
              </a:rPr>
              <a:t>End of Session 4</a:t>
            </a:r>
          </a:p>
        </p:txBody>
      </p:sp>
      <p:pic>
        <p:nvPicPr>
          <p:cNvPr id="2097197" name="Title 2097196"/>
          <p:cNvPicPr>
            <a:picLocks noGrp="1"/>
          </p:cNvPicPr>
          <p:nvPr>
            <p:ph type="title" idx="6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176212" y="2871787"/>
            <a:ext cx="8948738" cy="14874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24" name="Text Placeholder 1048723"/>
          <p:cNvSpPr>
            <a:spLocks noGrp="1"/>
          </p:cNvSpPr>
          <p:nvPr>
            <p:ph type="body" idx="4"/>
          </p:nvPr>
        </p:nvSpPr>
        <p:spPr>
          <a:xfrm>
            <a:off x="381000" y="1676400"/>
            <a:ext cx="8458200" cy="12192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b"/>
          <a:lstStyle>
            <a:lvl1pPr marL="342900" indent="-34290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 2" pitchFamily="18" charset="2"/>
              <a:buChar char=""/>
              <a:defRPr sz="3200" b="0" i="0" baseline="0">
                <a:solidFill>
                  <a:schemeClr val="lt2"/>
                </a:solidFill>
                <a:latin typeface="Franklin Gothic Book" pitchFamily="34" charset="0"/>
                <a:sym typeface="Helvetica"/>
              </a:defRPr>
            </a:lvl1pPr>
            <a:lvl2pPr marL="742950" indent="-28575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70000"/>
              <a:buFont typeface="Wingdings 2" pitchFamily="18" charset="2"/>
              <a:buChar char=""/>
              <a:defRPr sz="2800" b="0" i="0" baseline="0">
                <a:solidFill>
                  <a:schemeClr val="lt2"/>
                </a:solidFill>
                <a:latin typeface="Franklin Gothic Book" pitchFamily="34" charset="0"/>
                <a:sym typeface="Helvetica"/>
              </a:defRPr>
            </a:lvl2pPr>
            <a:lvl3pPr marL="1143000" indent="-22860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70000"/>
              <a:buFont typeface="Wingdings 2" pitchFamily="18" charset="2"/>
              <a:buChar char=""/>
              <a:defRPr sz="2400" b="0" i="0" baseline="0">
                <a:solidFill>
                  <a:schemeClr val="lt2"/>
                </a:solidFill>
                <a:latin typeface="Franklin Gothic Book" pitchFamily="34" charset="0"/>
                <a:sym typeface="Helvetica"/>
              </a:defRPr>
            </a:lvl3pPr>
            <a:lvl4pPr marL="1600200" indent="-22860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70000"/>
              <a:buFont typeface="Wingdings 2" pitchFamily="18" charset="2"/>
              <a:buChar char=""/>
              <a:defRPr sz="2000" b="0" i="0" baseline="0">
                <a:solidFill>
                  <a:schemeClr val="lt2"/>
                </a:solidFill>
                <a:latin typeface="Franklin Gothic Book" pitchFamily="34" charset="0"/>
                <a:sym typeface="Helvetica"/>
              </a:defRPr>
            </a:lvl4pPr>
            <a:lvl5pPr marL="2057400" indent="-22860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60000"/>
              <a:buFont typeface="Wingdings 2" pitchFamily="18" charset="2"/>
              <a:buChar char=""/>
              <a:defRPr sz="1800" b="0" i="0" baseline="0">
                <a:solidFill>
                  <a:schemeClr val="lt2"/>
                </a:solidFill>
                <a:latin typeface="Franklin Gothic Book" pitchFamily="34" charset="0"/>
                <a:sym typeface="Helvetica"/>
              </a:defRPr>
            </a:lvl5pPr>
          </a:lstStyle>
          <a:p>
            <a:pPr marL="0" lvl="0" indent="0" algn="r">
              <a:buNone/>
            </a:pPr>
            <a:r>
              <a:rPr lang="zh-CN" altLang="en-US" sz="2000">
                <a:solidFill>
                  <a:srgbClr val="DDD2B1"/>
                </a:solidFill>
              </a:rPr>
              <a:t>Session 5</a:t>
            </a:r>
          </a:p>
        </p:txBody>
      </p:sp>
      <p:pic>
        <p:nvPicPr>
          <p:cNvPr id="2097198" name="Title 2097197"/>
          <p:cNvPicPr>
            <a:picLocks noGrp="1"/>
          </p:cNvPicPr>
          <p:nvPr>
            <p:ph type="title" idx="6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176212" y="2852737"/>
            <a:ext cx="8894762" cy="128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99" name="Title 2097198"/>
          <p:cNvPicPr>
            <a:picLocks noGrp="1"/>
          </p:cNvPicPr>
          <p:nvPr>
            <p:ph type="title" idx="4294967295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103187" y="450850"/>
            <a:ext cx="8894762" cy="1152525"/>
          </a:xfrm>
          <a:prstGeom prst="rect">
            <a:avLst/>
          </a:prstGeom>
          <a:noFill/>
          <a:ln>
            <a:noFill/>
          </a:ln>
        </p:spPr>
      </p:pic>
      <p:sp>
        <p:nvSpPr>
          <p:cNvPr id="1048726" name="Content Placeholder 1048725"/>
          <p:cNvSpPr>
            <a:spLocks noGrp="1"/>
          </p:cNvSpPr>
          <p:nvPr>
            <p:ph idx="4294967295"/>
          </p:nvPr>
        </p:nvSpPr>
        <p:spPr>
          <a:xfrm>
            <a:off x="304800" y="1554162"/>
            <a:ext cx="8686800" cy="4525962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t"/>
          <a:lstStyle>
            <a:lvl1pPr marL="342900" indent="-34290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 2" pitchFamily="18" charset="2"/>
              <a:buChar char=""/>
              <a:defRPr sz="3200" b="0" i="0" baseline="0">
                <a:solidFill>
                  <a:schemeClr val="lt2"/>
                </a:solidFill>
                <a:latin typeface="Franklin Gothic Book" pitchFamily="34" charset="0"/>
                <a:sym typeface="Helvetica"/>
              </a:defRPr>
            </a:lvl1pPr>
            <a:lvl2pPr marL="742950" indent="-28575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70000"/>
              <a:buFont typeface="Wingdings 2" pitchFamily="18" charset="2"/>
              <a:buChar char=""/>
              <a:defRPr sz="2800" b="0" i="0" baseline="0">
                <a:solidFill>
                  <a:schemeClr val="lt2"/>
                </a:solidFill>
                <a:latin typeface="Franklin Gothic Book" pitchFamily="34" charset="0"/>
                <a:sym typeface="Helvetica"/>
              </a:defRPr>
            </a:lvl2pPr>
            <a:lvl3pPr marL="1143000" indent="-22860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70000"/>
              <a:buFont typeface="Wingdings 2" pitchFamily="18" charset="2"/>
              <a:buChar char=""/>
              <a:defRPr sz="2400" b="0" i="0" baseline="0">
                <a:solidFill>
                  <a:schemeClr val="lt2"/>
                </a:solidFill>
                <a:latin typeface="Franklin Gothic Book" pitchFamily="34" charset="0"/>
                <a:sym typeface="Helvetica"/>
              </a:defRPr>
            </a:lvl3pPr>
            <a:lvl4pPr marL="1600200" indent="-22860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70000"/>
              <a:buFont typeface="Wingdings 2" pitchFamily="18" charset="2"/>
              <a:buChar char=""/>
              <a:defRPr sz="2000" b="0" i="0" baseline="0">
                <a:solidFill>
                  <a:schemeClr val="lt2"/>
                </a:solidFill>
                <a:latin typeface="Franklin Gothic Book" pitchFamily="34" charset="0"/>
                <a:sym typeface="Helvetica"/>
              </a:defRPr>
            </a:lvl4pPr>
            <a:lvl5pPr marL="2057400" indent="-22860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60000"/>
              <a:buFont typeface="Wingdings 2" pitchFamily="18" charset="2"/>
              <a:buChar char=""/>
              <a:defRPr sz="1800" b="0" i="0" baseline="0">
                <a:solidFill>
                  <a:schemeClr val="lt2"/>
                </a:solidFill>
                <a:latin typeface="Franklin Gothic Book" pitchFamily="34" charset="0"/>
                <a:sym typeface="Helvetica"/>
              </a:defRPr>
            </a:lvl5pPr>
          </a:lstStyle>
          <a:p>
            <a:pPr lvl="0"/>
            <a:r>
              <a:rPr lang="zh-CN" altLang="en-US"/>
              <a:t>ER model</a:t>
            </a:r>
          </a:p>
          <a:p>
            <a:pPr lvl="0"/>
            <a:r>
              <a:rPr lang="zh-CN" altLang="en-US"/>
              <a:t>Entity Sets</a:t>
            </a:r>
          </a:p>
          <a:p>
            <a:pPr lvl="0"/>
            <a:r>
              <a:rPr lang="zh-CN" altLang="en-US"/>
              <a:t>Attribute Type</a:t>
            </a:r>
          </a:p>
          <a:p>
            <a:pPr lvl="0"/>
            <a:r>
              <a:rPr lang="zh-CN" altLang="en-US"/>
              <a:t>Relationship Sets</a:t>
            </a:r>
          </a:p>
          <a:p>
            <a:pPr lvl="0"/>
            <a:r>
              <a:rPr lang="zh-CN" altLang="en-US"/>
              <a:t>Constraints</a:t>
            </a:r>
          </a:p>
          <a:p>
            <a:pPr lvl="0"/>
            <a:r>
              <a:rPr lang="zh-CN" altLang="en-US"/>
              <a:t>Keys</a:t>
            </a:r>
          </a:p>
          <a:p>
            <a:pPr lvl="0"/>
            <a:endParaRPr lang="zh-CN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1" name="Title 2097160"/>
          <p:cNvPicPr>
            <a:picLocks noGrp="1"/>
          </p:cNvPicPr>
          <p:nvPr>
            <p:ph type="title" idx="4294967295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103187" y="450850"/>
            <a:ext cx="8894762" cy="1152525"/>
          </a:xfrm>
          <a:prstGeom prst="rect">
            <a:avLst/>
          </a:prstGeom>
          <a:noFill/>
          <a:ln>
            <a:noFill/>
          </a:ln>
        </p:spPr>
      </p:pic>
      <p:sp>
        <p:nvSpPr>
          <p:cNvPr id="1048617" name="Content Placeholder 1048616"/>
          <p:cNvSpPr>
            <a:spLocks noGrp="1"/>
          </p:cNvSpPr>
          <p:nvPr>
            <p:ph idx="4294967295"/>
          </p:nvPr>
        </p:nvSpPr>
        <p:spPr>
          <a:xfrm>
            <a:off x="304800" y="1554162"/>
            <a:ext cx="8686800" cy="4525962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t"/>
          <a:lstStyle>
            <a:lvl1pPr marL="342900" indent="-34290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 2" pitchFamily="18" charset="2"/>
              <a:buChar char=""/>
              <a:defRPr sz="3200" b="0" i="0" baseline="0">
                <a:solidFill>
                  <a:schemeClr val="lt2"/>
                </a:solidFill>
                <a:latin typeface="Franklin Gothic Book" pitchFamily="34" charset="0"/>
                <a:sym typeface="Helvetica"/>
              </a:defRPr>
            </a:lvl1pPr>
            <a:lvl2pPr marL="742950" indent="-28575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70000"/>
              <a:buFont typeface="Wingdings 2" pitchFamily="18" charset="2"/>
              <a:buChar char=""/>
              <a:defRPr sz="2800" b="0" i="0" baseline="0">
                <a:solidFill>
                  <a:schemeClr val="lt2"/>
                </a:solidFill>
                <a:latin typeface="Franklin Gothic Book" pitchFamily="34" charset="0"/>
                <a:sym typeface="Helvetica"/>
              </a:defRPr>
            </a:lvl2pPr>
            <a:lvl3pPr marL="1143000" indent="-22860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70000"/>
              <a:buFont typeface="Wingdings 2" pitchFamily="18" charset="2"/>
              <a:buChar char=""/>
              <a:defRPr sz="2400" b="0" i="0" baseline="0">
                <a:solidFill>
                  <a:schemeClr val="lt2"/>
                </a:solidFill>
                <a:latin typeface="Franklin Gothic Book" pitchFamily="34" charset="0"/>
                <a:sym typeface="Helvetica"/>
              </a:defRPr>
            </a:lvl3pPr>
            <a:lvl4pPr marL="1600200" indent="-22860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70000"/>
              <a:buFont typeface="Wingdings 2" pitchFamily="18" charset="2"/>
              <a:buChar char=""/>
              <a:defRPr sz="2000" b="0" i="0" baseline="0">
                <a:solidFill>
                  <a:schemeClr val="lt2"/>
                </a:solidFill>
                <a:latin typeface="Franklin Gothic Book" pitchFamily="34" charset="0"/>
                <a:sym typeface="Helvetica"/>
              </a:defRPr>
            </a:lvl4pPr>
            <a:lvl5pPr marL="2057400" indent="-22860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60000"/>
              <a:buFont typeface="Wingdings 2" pitchFamily="18" charset="2"/>
              <a:buChar char=""/>
              <a:defRPr sz="1800" b="0" i="0" baseline="0">
                <a:solidFill>
                  <a:schemeClr val="lt2"/>
                </a:solidFill>
                <a:latin typeface="Franklin Gothic Book" pitchFamily="34" charset="0"/>
                <a:sym typeface="Helvetica"/>
              </a:defRPr>
            </a:lvl5pPr>
          </a:lstStyle>
          <a:p>
            <a:r>
              <a:rPr lang="zh-CN" altLang="en-US"/>
              <a:t>In need of handling computerized management of commercial data.</a:t>
            </a:r>
          </a:p>
          <a:p>
            <a:r>
              <a:rPr lang="zh-CN" altLang="en-US"/>
              <a:t>Allow users to manipulate the information.</a:t>
            </a:r>
          </a:p>
          <a:p>
            <a:r>
              <a:rPr lang="zh-CN" altLang="en-US"/>
              <a:t>Have to be written to handle new rules</a:t>
            </a:r>
          </a:p>
          <a:p>
            <a:r>
              <a:rPr lang="zh-CN" altLang="en-US"/>
              <a:t>Acquires more files and more application programs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00" name="Title 2097199"/>
          <p:cNvPicPr>
            <a:picLocks noGrp="1"/>
          </p:cNvPicPr>
          <p:nvPr>
            <p:ph type="title" idx="4294967295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103187" y="450850"/>
            <a:ext cx="8894762" cy="1152525"/>
          </a:xfrm>
          <a:prstGeom prst="rect">
            <a:avLst/>
          </a:prstGeom>
          <a:noFill/>
          <a:ln>
            <a:noFill/>
          </a:ln>
        </p:spPr>
      </p:pic>
      <p:sp>
        <p:nvSpPr>
          <p:cNvPr id="1048727" name="Content Placeholder 1048726"/>
          <p:cNvSpPr>
            <a:spLocks noGrp="1"/>
          </p:cNvSpPr>
          <p:nvPr>
            <p:ph idx="4294967295"/>
          </p:nvPr>
        </p:nvSpPr>
        <p:spPr>
          <a:xfrm>
            <a:off x="304800" y="1554162"/>
            <a:ext cx="8686800" cy="4525962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t"/>
          <a:lstStyle>
            <a:lvl1pPr marL="342900" indent="-34290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 2" pitchFamily="18" charset="2"/>
              <a:buChar char=""/>
              <a:defRPr sz="3200" b="0" i="0" baseline="0">
                <a:solidFill>
                  <a:schemeClr val="lt2"/>
                </a:solidFill>
                <a:latin typeface="Franklin Gothic Book" pitchFamily="34" charset="0"/>
                <a:sym typeface="Helvetica"/>
              </a:defRPr>
            </a:lvl1pPr>
            <a:lvl2pPr marL="742950" indent="-28575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70000"/>
              <a:buFont typeface="Wingdings 2" pitchFamily="18" charset="2"/>
              <a:buChar char=""/>
              <a:defRPr sz="2800" b="0" i="0" baseline="0">
                <a:solidFill>
                  <a:schemeClr val="lt2"/>
                </a:solidFill>
                <a:latin typeface="Franklin Gothic Book" pitchFamily="34" charset="0"/>
                <a:sym typeface="Helvetica"/>
              </a:defRPr>
            </a:lvl2pPr>
            <a:lvl3pPr marL="1143000" indent="-22860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70000"/>
              <a:buFont typeface="Wingdings 2" pitchFamily="18" charset="2"/>
              <a:buChar char=""/>
              <a:defRPr sz="2400" b="0" i="0" baseline="0">
                <a:solidFill>
                  <a:schemeClr val="lt2"/>
                </a:solidFill>
                <a:latin typeface="Franklin Gothic Book" pitchFamily="34" charset="0"/>
                <a:sym typeface="Helvetica"/>
              </a:defRPr>
            </a:lvl3pPr>
            <a:lvl4pPr marL="1600200" indent="-22860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70000"/>
              <a:buFont typeface="Wingdings 2" pitchFamily="18" charset="2"/>
              <a:buChar char=""/>
              <a:defRPr sz="2000" b="0" i="0" baseline="0">
                <a:solidFill>
                  <a:schemeClr val="lt2"/>
                </a:solidFill>
                <a:latin typeface="Franklin Gothic Book" pitchFamily="34" charset="0"/>
                <a:sym typeface="Helvetica"/>
              </a:defRPr>
            </a:lvl4pPr>
            <a:lvl5pPr marL="2057400" indent="-22860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60000"/>
              <a:buFont typeface="Wingdings 2" pitchFamily="18" charset="2"/>
              <a:buChar char=""/>
              <a:defRPr sz="1800" b="0" i="0" baseline="0">
                <a:solidFill>
                  <a:schemeClr val="lt2"/>
                </a:solidFill>
                <a:latin typeface="Franklin Gothic Book" pitchFamily="34" charset="0"/>
                <a:sym typeface="Helvetica"/>
              </a:defRPr>
            </a:lvl5pPr>
          </a:lstStyle>
          <a:p>
            <a:pPr lvl="0"/>
            <a:r>
              <a:rPr lang="zh-CN" altLang="en-US" sz="3000"/>
              <a:t>Represents the logical structure of DB, serve as semantic data model</a:t>
            </a:r>
          </a:p>
          <a:p>
            <a:pPr lvl="0"/>
            <a:r>
              <a:rPr lang="zh-CN" altLang="en-US" sz="3000"/>
              <a:t>Useful in mapping the meaning and interactions of real world onto conceptual schema.</a:t>
            </a:r>
          </a:p>
          <a:p>
            <a:pPr lvl="0"/>
            <a:r>
              <a:rPr lang="zh-CN" altLang="en-US" sz="3000"/>
              <a:t>Basic concepts</a:t>
            </a:r>
          </a:p>
          <a:p>
            <a:pPr lvl="1"/>
            <a:r>
              <a:rPr lang="zh-CN" altLang="en-US" sz="2600"/>
              <a:t>Entity Sets</a:t>
            </a:r>
          </a:p>
          <a:p>
            <a:pPr lvl="1"/>
            <a:r>
              <a:rPr lang="zh-CN" altLang="en-US" sz="2600"/>
              <a:t>Relationship sets</a:t>
            </a:r>
          </a:p>
          <a:p>
            <a:pPr lvl="1"/>
            <a:r>
              <a:rPr lang="zh-CN" altLang="en-US" sz="2600"/>
              <a:t>Constraints</a:t>
            </a:r>
          </a:p>
          <a:p>
            <a:pPr lvl="1"/>
            <a:r>
              <a:rPr lang="zh-CN" altLang="en-US" sz="2600"/>
              <a:t>Keys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01" name="Title 2097200"/>
          <p:cNvPicPr>
            <a:picLocks noGrp="1"/>
          </p:cNvPicPr>
          <p:nvPr>
            <p:ph type="title" idx="4294967295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103187" y="450850"/>
            <a:ext cx="8894762" cy="1152525"/>
          </a:xfrm>
          <a:prstGeom prst="rect">
            <a:avLst/>
          </a:prstGeom>
          <a:noFill/>
          <a:ln>
            <a:noFill/>
          </a:ln>
        </p:spPr>
      </p:pic>
      <p:sp>
        <p:nvSpPr>
          <p:cNvPr id="1048728" name="Content Placeholder 1048727"/>
          <p:cNvSpPr>
            <a:spLocks noGrp="1"/>
          </p:cNvSpPr>
          <p:nvPr>
            <p:ph idx="4294967295"/>
          </p:nvPr>
        </p:nvSpPr>
        <p:spPr>
          <a:xfrm>
            <a:off x="190500" y="1173162"/>
            <a:ext cx="8661400" cy="3843337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t"/>
          <a:lstStyle>
            <a:lvl1pPr marL="342900" indent="-34290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 2" pitchFamily="18" charset="2"/>
              <a:buChar char=""/>
              <a:defRPr sz="3200" b="0" i="0" baseline="0">
                <a:solidFill>
                  <a:schemeClr val="lt2"/>
                </a:solidFill>
                <a:latin typeface="Franklin Gothic Book" pitchFamily="34" charset="0"/>
                <a:sym typeface="Helvetica"/>
              </a:defRPr>
            </a:lvl1pPr>
            <a:lvl2pPr marL="742950" indent="-28575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70000"/>
              <a:buFont typeface="Wingdings 2" pitchFamily="18" charset="2"/>
              <a:buChar char=""/>
              <a:defRPr sz="2800" b="0" i="0" baseline="0">
                <a:solidFill>
                  <a:schemeClr val="lt2"/>
                </a:solidFill>
                <a:latin typeface="Franklin Gothic Book" pitchFamily="34" charset="0"/>
                <a:sym typeface="Helvetica"/>
              </a:defRPr>
            </a:lvl2pPr>
            <a:lvl3pPr marL="1143000" indent="-22860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70000"/>
              <a:buFont typeface="Wingdings 2" pitchFamily="18" charset="2"/>
              <a:buChar char=""/>
              <a:defRPr sz="2400" b="0" i="0" baseline="0">
                <a:solidFill>
                  <a:schemeClr val="lt2"/>
                </a:solidFill>
                <a:latin typeface="Franklin Gothic Book" pitchFamily="34" charset="0"/>
                <a:sym typeface="Helvetica"/>
              </a:defRPr>
            </a:lvl3pPr>
            <a:lvl4pPr marL="1600200" indent="-22860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70000"/>
              <a:buFont typeface="Wingdings 2" pitchFamily="18" charset="2"/>
              <a:buChar char=""/>
              <a:defRPr sz="2000" b="0" i="0" baseline="0">
                <a:solidFill>
                  <a:schemeClr val="lt2"/>
                </a:solidFill>
                <a:latin typeface="Franklin Gothic Book" pitchFamily="34" charset="0"/>
                <a:sym typeface="Helvetica"/>
              </a:defRPr>
            </a:lvl4pPr>
            <a:lvl5pPr marL="2057400" indent="-22860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60000"/>
              <a:buFont typeface="Wingdings 2" pitchFamily="18" charset="2"/>
              <a:buChar char=""/>
              <a:defRPr sz="1800" b="0" i="0" baseline="0">
                <a:solidFill>
                  <a:schemeClr val="lt2"/>
                </a:solidFill>
                <a:latin typeface="Franklin Gothic Book" pitchFamily="34" charset="0"/>
                <a:sym typeface="Helvetica"/>
              </a:defRPr>
            </a:lvl5pPr>
          </a:lstStyle>
          <a:p>
            <a:pPr lvl="0">
              <a:lnSpc>
                <a:spcPct val="80000"/>
              </a:lnSpc>
            </a:pPr>
            <a:r>
              <a:rPr lang="zh-CN" altLang="en-US" sz="2200" b="1"/>
              <a:t>Entity: </a:t>
            </a:r>
            <a:r>
              <a:rPr lang="zh-CN" altLang="en-US" sz="2200"/>
              <a:t>A thing or object in real world.</a:t>
            </a:r>
          </a:p>
          <a:p>
            <a:pPr lvl="1">
              <a:lnSpc>
                <a:spcPct val="80000"/>
              </a:lnSpc>
            </a:pPr>
            <a:r>
              <a:rPr sz="2000"/>
              <a:t>Ex: Each student in a department is an entity.</a:t>
            </a:r>
          </a:p>
          <a:p>
            <a:pPr lvl="1">
              <a:lnSpc>
                <a:spcPct val="80000"/>
              </a:lnSpc>
            </a:pPr>
            <a:r>
              <a:rPr sz="2000" b="1"/>
              <a:t>Stud Id= 101  </a:t>
            </a:r>
            <a:r>
              <a:rPr sz="2000"/>
              <a:t>identify  a unique  person in the </a:t>
            </a:r>
            <a:r>
              <a:rPr sz="2000" b="1"/>
              <a:t>department. </a:t>
            </a:r>
          </a:p>
          <a:p>
            <a:pPr lvl="0">
              <a:lnSpc>
                <a:spcPct val="80000"/>
              </a:lnSpc>
            </a:pPr>
            <a:r>
              <a:rPr sz="2200" b="1"/>
              <a:t>Entity Set: </a:t>
            </a:r>
            <a:r>
              <a:rPr sz="2200"/>
              <a:t>set of entities of same type.</a:t>
            </a:r>
          </a:p>
          <a:p>
            <a:pPr lvl="1">
              <a:lnSpc>
                <a:spcPct val="80000"/>
              </a:lnSpc>
            </a:pPr>
            <a:r>
              <a:rPr sz="2000"/>
              <a:t>Ex: set of all student details  - </a:t>
            </a:r>
            <a:r>
              <a:rPr sz="2000" b="1"/>
              <a:t>student</a:t>
            </a:r>
            <a:r>
              <a:rPr sz="2000"/>
              <a:t> entity set.</a:t>
            </a:r>
          </a:p>
          <a:p>
            <a:pPr lvl="0">
              <a:lnSpc>
                <a:spcPct val="80000"/>
              </a:lnSpc>
            </a:pPr>
            <a:r>
              <a:rPr sz="2200" b="1"/>
              <a:t>Attributes: </a:t>
            </a:r>
            <a:r>
              <a:rPr sz="2200"/>
              <a:t>descriptive properties possessed by each member of entity set</a:t>
            </a:r>
          </a:p>
          <a:p>
            <a:pPr lvl="1">
              <a:lnSpc>
                <a:spcPct val="80000"/>
              </a:lnSpc>
            </a:pPr>
            <a:r>
              <a:rPr sz="2000"/>
              <a:t>Ex: Stud_id, Stud_name, City</a:t>
            </a:r>
          </a:p>
          <a:p>
            <a:pPr lvl="0">
              <a:lnSpc>
                <a:spcPct val="80000"/>
              </a:lnSpc>
            </a:pPr>
            <a:r>
              <a:rPr sz="2200"/>
              <a:t>101 is </a:t>
            </a:r>
            <a:r>
              <a:rPr sz="2200" b="1"/>
              <a:t>value</a:t>
            </a:r>
            <a:r>
              <a:rPr sz="2200"/>
              <a:t> of the attribute Stud_id</a:t>
            </a:r>
          </a:p>
          <a:p>
            <a:pPr lvl="0">
              <a:lnSpc>
                <a:spcPct val="80000"/>
              </a:lnSpc>
            </a:pPr>
            <a:r>
              <a:rPr sz="2200" b="1"/>
              <a:t>Domain / Value set: </a:t>
            </a:r>
            <a:r>
              <a:rPr sz="2200"/>
              <a:t>set of permitted values for each attributes.</a:t>
            </a:r>
          </a:p>
          <a:p>
            <a:pPr lvl="1">
              <a:lnSpc>
                <a:spcPct val="80000"/>
              </a:lnSpc>
            </a:pPr>
            <a:r>
              <a:rPr sz="2000"/>
              <a:t>Ex: Stud_name is set of all strings of certain length</a:t>
            </a:r>
          </a:p>
          <a:p>
            <a:pPr lvl="0">
              <a:lnSpc>
                <a:spcPct val="80000"/>
              </a:lnSpc>
            </a:pPr>
            <a:endParaRPr sz="2200"/>
          </a:p>
        </p:txBody>
      </p:sp>
      <p:pic>
        <p:nvPicPr>
          <p:cNvPr id="2097202" name="Picture 2097201"/>
          <p:cNvPicPr>
            <a:picLocks/>
          </p:cNvPicPr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1855787" y="4962525"/>
            <a:ext cx="5508625" cy="1555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03" name="Title 2097202"/>
          <p:cNvPicPr>
            <a:picLocks noGrp="1"/>
          </p:cNvPicPr>
          <p:nvPr>
            <p:ph type="title" idx="4294967295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103187" y="450850"/>
            <a:ext cx="8894762" cy="1152525"/>
          </a:xfrm>
          <a:prstGeom prst="rect">
            <a:avLst/>
          </a:prstGeom>
          <a:noFill/>
          <a:ln>
            <a:noFill/>
          </a:ln>
        </p:spPr>
      </p:pic>
      <p:sp>
        <p:nvSpPr>
          <p:cNvPr id="1048729" name="Content Placeholder 1048728"/>
          <p:cNvSpPr>
            <a:spLocks noGrp="1"/>
          </p:cNvSpPr>
          <p:nvPr>
            <p:ph idx="4294967295"/>
          </p:nvPr>
        </p:nvSpPr>
        <p:spPr>
          <a:xfrm>
            <a:off x="304800" y="1206500"/>
            <a:ext cx="5257800" cy="54229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t"/>
          <a:lstStyle>
            <a:lvl1pPr marL="342900" indent="-34290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 2" pitchFamily="18" charset="2"/>
              <a:buChar char=""/>
              <a:defRPr sz="3200" b="0" i="0" baseline="0">
                <a:solidFill>
                  <a:schemeClr val="lt2"/>
                </a:solidFill>
                <a:latin typeface="Franklin Gothic Book" pitchFamily="34" charset="0"/>
                <a:sym typeface="Helvetica"/>
              </a:defRPr>
            </a:lvl1pPr>
            <a:lvl2pPr marL="742950" indent="-28575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70000"/>
              <a:buFont typeface="Wingdings 2" pitchFamily="18" charset="2"/>
              <a:buChar char=""/>
              <a:defRPr sz="2800" b="0" i="0" baseline="0">
                <a:solidFill>
                  <a:schemeClr val="lt2"/>
                </a:solidFill>
                <a:latin typeface="Franklin Gothic Book" pitchFamily="34" charset="0"/>
                <a:sym typeface="Helvetica"/>
              </a:defRPr>
            </a:lvl2pPr>
            <a:lvl3pPr marL="1143000" indent="-22860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70000"/>
              <a:buFont typeface="Wingdings 2" pitchFamily="18" charset="2"/>
              <a:buChar char=""/>
              <a:defRPr sz="2400" b="0" i="0" baseline="0">
                <a:solidFill>
                  <a:schemeClr val="lt2"/>
                </a:solidFill>
                <a:latin typeface="Franklin Gothic Book" pitchFamily="34" charset="0"/>
                <a:sym typeface="Helvetica"/>
              </a:defRPr>
            </a:lvl3pPr>
            <a:lvl4pPr marL="1600200" indent="-22860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70000"/>
              <a:buFont typeface="Wingdings 2" pitchFamily="18" charset="2"/>
              <a:buChar char=""/>
              <a:defRPr sz="2000" b="0" i="0" baseline="0">
                <a:solidFill>
                  <a:schemeClr val="lt2"/>
                </a:solidFill>
                <a:latin typeface="Franklin Gothic Book" pitchFamily="34" charset="0"/>
                <a:sym typeface="Helvetica"/>
              </a:defRPr>
            </a:lvl4pPr>
            <a:lvl5pPr marL="2057400" indent="-22860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60000"/>
              <a:buFont typeface="Wingdings 2" pitchFamily="18" charset="2"/>
              <a:buChar char=""/>
              <a:defRPr sz="1800" b="0" i="0" baseline="0">
                <a:solidFill>
                  <a:schemeClr val="lt2"/>
                </a:solidFill>
                <a:latin typeface="Franklin Gothic Book" pitchFamily="34" charset="0"/>
                <a:sym typeface="Helvetica"/>
              </a:defRPr>
            </a:lvl5pPr>
          </a:lstStyle>
          <a:p>
            <a:pPr lvl="0">
              <a:lnSpc>
                <a:spcPct val="80000"/>
              </a:lnSpc>
            </a:pPr>
            <a:r>
              <a:rPr lang="zh-CN" altLang="en-US" sz="2200" b="1"/>
              <a:t>Simple</a:t>
            </a:r>
            <a:r>
              <a:rPr lang="zh-CN" altLang="en-US" sz="2200"/>
              <a:t> attribute – attributes cant be divided into subparts. </a:t>
            </a:r>
          </a:p>
          <a:p>
            <a:pPr lvl="1">
              <a:lnSpc>
                <a:spcPct val="80000"/>
              </a:lnSpc>
            </a:pPr>
            <a:r>
              <a:rPr sz="2000"/>
              <a:t>Ex: Firstname, MiddleName, LastName of students</a:t>
            </a:r>
          </a:p>
          <a:p>
            <a:pPr lvl="0">
              <a:lnSpc>
                <a:spcPct val="80000"/>
              </a:lnSpc>
            </a:pPr>
            <a:r>
              <a:rPr sz="2200" b="1"/>
              <a:t>Composite</a:t>
            </a:r>
            <a:r>
              <a:rPr sz="2200"/>
              <a:t> attribute – attributes can be divided into subparts</a:t>
            </a:r>
          </a:p>
          <a:p>
            <a:pPr lvl="1">
              <a:lnSpc>
                <a:spcPct val="80000"/>
              </a:lnSpc>
            </a:pPr>
            <a:r>
              <a:rPr sz="2000"/>
              <a:t>Ex: StudName can be divided into Firstname, LastName</a:t>
            </a:r>
          </a:p>
          <a:p>
            <a:pPr lvl="0">
              <a:lnSpc>
                <a:spcPct val="80000"/>
              </a:lnSpc>
            </a:pPr>
            <a:r>
              <a:rPr sz="2200" b="1"/>
              <a:t>Single-valued</a:t>
            </a:r>
            <a:r>
              <a:rPr sz="2200"/>
              <a:t> attribute – have single value for particular entity</a:t>
            </a:r>
          </a:p>
          <a:p>
            <a:pPr lvl="1">
              <a:lnSpc>
                <a:spcPct val="80000"/>
              </a:lnSpc>
            </a:pPr>
            <a:r>
              <a:rPr sz="2000"/>
              <a:t>Ex:  StudId</a:t>
            </a:r>
          </a:p>
          <a:p>
            <a:pPr lvl="0">
              <a:lnSpc>
                <a:spcPct val="80000"/>
              </a:lnSpc>
            </a:pPr>
            <a:r>
              <a:rPr sz="2200" b="1"/>
              <a:t>Multivalued</a:t>
            </a:r>
            <a:r>
              <a:rPr sz="2200"/>
              <a:t> attribute – can have more than single value for a particular entity</a:t>
            </a:r>
          </a:p>
          <a:p>
            <a:pPr lvl="1">
              <a:lnSpc>
                <a:spcPct val="80000"/>
              </a:lnSpc>
            </a:pPr>
            <a:r>
              <a:rPr sz="2000"/>
              <a:t>Ex: StudPhoneNo.</a:t>
            </a:r>
          </a:p>
          <a:p>
            <a:pPr lvl="0">
              <a:lnSpc>
                <a:spcPct val="80000"/>
              </a:lnSpc>
            </a:pPr>
            <a:r>
              <a:rPr sz="2200" b="1"/>
              <a:t>Derived</a:t>
            </a:r>
            <a:r>
              <a:rPr sz="2200"/>
              <a:t> attribute – value can be derived from value of other related attribute</a:t>
            </a:r>
          </a:p>
          <a:p>
            <a:pPr lvl="1">
              <a:lnSpc>
                <a:spcPct val="80000"/>
              </a:lnSpc>
            </a:pPr>
            <a:r>
              <a:rPr sz="2000"/>
              <a:t>Ex: Value of Age attribute can be derived from DOB attribute</a:t>
            </a:r>
          </a:p>
        </p:txBody>
      </p:sp>
      <p:pic>
        <p:nvPicPr>
          <p:cNvPr id="2097204" name="Picture 2097203"/>
          <p:cNvPicPr>
            <a:picLocks/>
          </p:cNvPicPr>
          <p:nvPr/>
        </p:nvPicPr>
        <p:blipFill>
          <a:blip r:embed="rId4" cstate="print"/>
          <a:srcRect/>
          <a:stretch>
            <a:fillRect/>
          </a:stretch>
        </p:blipFill>
        <p:spPr>
          <a:xfrm>
            <a:off x="5524500" y="2338387"/>
            <a:ext cx="3619500" cy="306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05" name="Title 2097204"/>
          <p:cNvPicPr>
            <a:picLocks noGrp="1"/>
          </p:cNvPicPr>
          <p:nvPr>
            <p:ph type="title" idx="4294967295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103187" y="450850"/>
            <a:ext cx="8894762" cy="1152525"/>
          </a:xfrm>
          <a:prstGeom prst="rect">
            <a:avLst/>
          </a:prstGeom>
          <a:noFill/>
          <a:ln>
            <a:noFill/>
          </a:ln>
        </p:spPr>
      </p:pic>
      <p:sp>
        <p:nvSpPr>
          <p:cNvPr id="1048733" name="Content Placeholder 1048732"/>
          <p:cNvSpPr>
            <a:spLocks noGrp="1"/>
          </p:cNvSpPr>
          <p:nvPr>
            <p:ph idx="4294967295"/>
          </p:nvPr>
        </p:nvSpPr>
        <p:spPr>
          <a:xfrm>
            <a:off x="152400" y="1198562"/>
            <a:ext cx="8585200" cy="3665537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t"/>
          <a:lstStyle>
            <a:lvl1pPr marL="342900" indent="-34290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 2" pitchFamily="18" charset="2"/>
              <a:buChar char=""/>
              <a:defRPr sz="3200" b="0" i="0" baseline="0">
                <a:solidFill>
                  <a:schemeClr val="lt2"/>
                </a:solidFill>
                <a:latin typeface="Franklin Gothic Book" pitchFamily="34" charset="0"/>
                <a:sym typeface="Helvetica"/>
              </a:defRPr>
            </a:lvl1pPr>
            <a:lvl2pPr marL="742950" indent="-28575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70000"/>
              <a:buFont typeface="Wingdings 2" pitchFamily="18" charset="2"/>
              <a:buChar char=""/>
              <a:defRPr sz="2800" b="0" i="0" baseline="0">
                <a:solidFill>
                  <a:schemeClr val="lt2"/>
                </a:solidFill>
                <a:latin typeface="Franklin Gothic Book" pitchFamily="34" charset="0"/>
                <a:sym typeface="Helvetica"/>
              </a:defRPr>
            </a:lvl2pPr>
            <a:lvl3pPr marL="1143000" indent="-22860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70000"/>
              <a:buFont typeface="Wingdings 2" pitchFamily="18" charset="2"/>
              <a:buChar char=""/>
              <a:defRPr sz="2400" b="0" i="0" baseline="0">
                <a:solidFill>
                  <a:schemeClr val="lt2"/>
                </a:solidFill>
                <a:latin typeface="Franklin Gothic Book" pitchFamily="34" charset="0"/>
                <a:sym typeface="Helvetica"/>
              </a:defRPr>
            </a:lvl3pPr>
            <a:lvl4pPr marL="1600200" indent="-22860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70000"/>
              <a:buFont typeface="Wingdings 2" pitchFamily="18" charset="2"/>
              <a:buChar char=""/>
              <a:defRPr sz="2000" b="0" i="0" baseline="0">
                <a:solidFill>
                  <a:schemeClr val="lt2"/>
                </a:solidFill>
                <a:latin typeface="Franklin Gothic Book" pitchFamily="34" charset="0"/>
                <a:sym typeface="Helvetica"/>
              </a:defRPr>
            </a:lvl4pPr>
            <a:lvl5pPr marL="2057400" indent="-22860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60000"/>
              <a:buFont typeface="Wingdings 2" pitchFamily="18" charset="2"/>
              <a:buChar char=""/>
              <a:defRPr sz="1800" b="0" i="0" baseline="0">
                <a:solidFill>
                  <a:schemeClr val="lt2"/>
                </a:solidFill>
                <a:latin typeface="Franklin Gothic Book" pitchFamily="34" charset="0"/>
                <a:sym typeface="Helvetica"/>
              </a:defRPr>
            </a:lvl5pPr>
          </a:lstStyle>
          <a:p>
            <a:pPr lvl="0">
              <a:lnSpc>
                <a:spcPct val="80000"/>
              </a:lnSpc>
            </a:pPr>
            <a:r>
              <a:rPr lang="zh-CN" altLang="en-US" sz="2000" b="1"/>
              <a:t>Relationship</a:t>
            </a:r>
            <a:r>
              <a:rPr lang="zh-CN" altLang="en-US" sz="2000"/>
              <a:t> : association among entities.</a:t>
            </a:r>
          </a:p>
          <a:p>
            <a:pPr lvl="1">
              <a:lnSpc>
                <a:spcPct val="80000"/>
              </a:lnSpc>
            </a:pPr>
            <a:r>
              <a:rPr sz="1800"/>
              <a:t>Ex: Relation between Devi and DBMS.</a:t>
            </a:r>
          </a:p>
          <a:p>
            <a:pPr lvl="0">
              <a:lnSpc>
                <a:spcPct val="80000"/>
              </a:lnSpc>
            </a:pPr>
            <a:r>
              <a:rPr sz="2000" b="1"/>
              <a:t>Relationship set</a:t>
            </a:r>
            <a:r>
              <a:rPr sz="2000"/>
              <a:t>: set of relationships of same type.</a:t>
            </a:r>
          </a:p>
          <a:p>
            <a:pPr lvl="1">
              <a:lnSpc>
                <a:spcPct val="80000"/>
              </a:lnSpc>
            </a:pPr>
            <a:r>
              <a:rPr sz="1800"/>
              <a:t>Ex Relationship set </a:t>
            </a:r>
            <a:r>
              <a:rPr sz="1800" b="1"/>
              <a:t>Coursestaken</a:t>
            </a:r>
          </a:p>
          <a:p>
            <a:pPr lvl="0">
              <a:lnSpc>
                <a:spcPct val="80000"/>
              </a:lnSpc>
            </a:pPr>
            <a:r>
              <a:rPr sz="2000" b="1"/>
              <a:t>Relationship Instance</a:t>
            </a:r>
            <a:r>
              <a:rPr sz="2000"/>
              <a:t>: association between entities that is modeled</a:t>
            </a:r>
          </a:p>
          <a:p>
            <a:pPr lvl="1">
              <a:lnSpc>
                <a:spcPct val="80000"/>
              </a:lnSpc>
            </a:pPr>
            <a:r>
              <a:rPr sz="1800"/>
              <a:t>Ex: </a:t>
            </a:r>
            <a:r>
              <a:rPr sz="1800" b="1"/>
              <a:t>101</a:t>
            </a:r>
            <a:r>
              <a:rPr sz="1800"/>
              <a:t> from </a:t>
            </a:r>
            <a:r>
              <a:rPr sz="1800" b="1"/>
              <a:t>Goa</a:t>
            </a:r>
            <a:r>
              <a:rPr sz="1800"/>
              <a:t> taken </a:t>
            </a:r>
            <a:r>
              <a:rPr sz="1800" b="1"/>
              <a:t>DBMS</a:t>
            </a:r>
            <a:r>
              <a:rPr sz="1800"/>
              <a:t>.</a:t>
            </a:r>
          </a:p>
          <a:p>
            <a:pPr lvl="0">
              <a:lnSpc>
                <a:spcPct val="80000"/>
              </a:lnSpc>
            </a:pPr>
            <a:r>
              <a:rPr sz="2000" b="1"/>
              <a:t>Descriptive Attribute </a:t>
            </a:r>
            <a:r>
              <a:rPr sz="2000"/>
              <a:t>– attribute of relationship set</a:t>
            </a:r>
          </a:p>
          <a:p>
            <a:pPr lvl="1">
              <a:lnSpc>
                <a:spcPct val="80000"/>
              </a:lnSpc>
            </a:pPr>
            <a:r>
              <a:rPr sz="1800"/>
              <a:t>Ex: </a:t>
            </a:r>
            <a:r>
              <a:rPr sz="1800" b="1"/>
              <a:t>DateofEnrollment</a:t>
            </a:r>
            <a:r>
              <a:rPr sz="1800"/>
              <a:t> in relationship set </a:t>
            </a:r>
            <a:r>
              <a:rPr sz="1800" b="1"/>
              <a:t>Coursestaken</a:t>
            </a:r>
          </a:p>
          <a:p>
            <a:pPr lvl="0">
              <a:lnSpc>
                <a:spcPct val="80000"/>
              </a:lnSpc>
            </a:pPr>
            <a:r>
              <a:rPr sz="2000" b="1"/>
              <a:t>Participate</a:t>
            </a:r>
            <a:r>
              <a:rPr sz="2000"/>
              <a:t>: An entity E1,E2 ..En Participate in Relationship set R.</a:t>
            </a:r>
          </a:p>
          <a:p>
            <a:pPr lvl="0">
              <a:lnSpc>
                <a:spcPct val="80000"/>
              </a:lnSpc>
            </a:pPr>
            <a:r>
              <a:rPr sz="2000" b="1"/>
              <a:t>Entity Role</a:t>
            </a:r>
            <a:r>
              <a:rPr sz="2000"/>
              <a:t>: Function that entity plays in relationship</a:t>
            </a:r>
          </a:p>
          <a:p>
            <a:pPr lvl="0">
              <a:lnSpc>
                <a:spcPct val="80000"/>
              </a:lnSpc>
            </a:pPr>
            <a:r>
              <a:rPr sz="2000" b="1"/>
              <a:t>Recursive Relationship set</a:t>
            </a:r>
          </a:p>
          <a:p>
            <a:pPr lvl="0">
              <a:lnSpc>
                <a:spcPct val="80000"/>
              </a:lnSpc>
            </a:pPr>
            <a:r>
              <a:rPr sz="2000" b="1"/>
              <a:t>Binary Relationship set</a:t>
            </a:r>
          </a:p>
        </p:txBody>
      </p:sp>
      <p:pic>
        <p:nvPicPr>
          <p:cNvPr id="2097206" name="Picture 2097205"/>
          <p:cNvPicPr>
            <a:picLocks/>
          </p:cNvPicPr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1236662" y="4673600"/>
            <a:ext cx="7056437" cy="218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07" name="Title 2097206"/>
          <p:cNvPicPr>
            <a:picLocks noGrp="1"/>
          </p:cNvPicPr>
          <p:nvPr>
            <p:ph type="title" idx="4294967295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103187" y="450850"/>
            <a:ext cx="8894762" cy="1152525"/>
          </a:xfrm>
          <a:prstGeom prst="rect">
            <a:avLst/>
          </a:prstGeom>
          <a:noFill/>
          <a:ln>
            <a:noFill/>
          </a:ln>
        </p:spPr>
      </p:pic>
      <p:sp>
        <p:nvSpPr>
          <p:cNvPr id="1048734" name="Content Placeholder 1048733"/>
          <p:cNvSpPr>
            <a:spLocks noGrp="1"/>
          </p:cNvSpPr>
          <p:nvPr>
            <p:ph idx="4294967295"/>
          </p:nvPr>
        </p:nvSpPr>
        <p:spPr>
          <a:xfrm>
            <a:off x="304800" y="1554162"/>
            <a:ext cx="8686800" cy="4525962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t"/>
          <a:lstStyle>
            <a:lvl1pPr marL="342900" indent="-34290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 2" pitchFamily="18" charset="2"/>
              <a:buChar char=""/>
              <a:defRPr sz="3200" b="0" i="0" baseline="0">
                <a:solidFill>
                  <a:schemeClr val="lt2"/>
                </a:solidFill>
                <a:latin typeface="Franklin Gothic Book" pitchFamily="34" charset="0"/>
                <a:sym typeface="Helvetica"/>
              </a:defRPr>
            </a:lvl1pPr>
            <a:lvl2pPr marL="742950" indent="-28575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70000"/>
              <a:buFont typeface="Wingdings 2" pitchFamily="18" charset="2"/>
              <a:buChar char=""/>
              <a:defRPr sz="2800" b="0" i="0" baseline="0">
                <a:solidFill>
                  <a:schemeClr val="lt2"/>
                </a:solidFill>
                <a:latin typeface="Franklin Gothic Book" pitchFamily="34" charset="0"/>
                <a:sym typeface="Helvetica"/>
              </a:defRPr>
            </a:lvl2pPr>
            <a:lvl3pPr marL="1143000" indent="-22860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70000"/>
              <a:buFont typeface="Wingdings 2" pitchFamily="18" charset="2"/>
              <a:buChar char=""/>
              <a:defRPr sz="2400" b="0" i="0" baseline="0">
                <a:solidFill>
                  <a:schemeClr val="lt2"/>
                </a:solidFill>
                <a:latin typeface="Franklin Gothic Book" pitchFamily="34" charset="0"/>
                <a:sym typeface="Helvetica"/>
              </a:defRPr>
            </a:lvl3pPr>
            <a:lvl4pPr marL="1600200" indent="-22860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70000"/>
              <a:buFont typeface="Wingdings 2" pitchFamily="18" charset="2"/>
              <a:buChar char=""/>
              <a:defRPr sz="2000" b="0" i="0" baseline="0">
                <a:solidFill>
                  <a:schemeClr val="lt2"/>
                </a:solidFill>
                <a:latin typeface="Franklin Gothic Book" pitchFamily="34" charset="0"/>
                <a:sym typeface="Helvetica"/>
              </a:defRPr>
            </a:lvl4pPr>
            <a:lvl5pPr marL="2057400" indent="-22860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60000"/>
              <a:buFont typeface="Wingdings 2" pitchFamily="18" charset="2"/>
              <a:buChar char=""/>
              <a:defRPr sz="1800" b="0" i="0" baseline="0">
                <a:solidFill>
                  <a:schemeClr val="lt2"/>
                </a:solidFill>
                <a:latin typeface="Franklin Gothic Book" pitchFamily="34" charset="0"/>
                <a:sym typeface="Helvetica"/>
              </a:defRPr>
            </a:lvl5pPr>
          </a:lstStyle>
          <a:p>
            <a:pPr lvl="0">
              <a:lnSpc>
                <a:spcPct val="90000"/>
              </a:lnSpc>
            </a:pPr>
            <a:r>
              <a:rPr lang="zh-CN" altLang="en-US" sz="3000" b="1" dirty="0"/>
              <a:t>Mapping Cardinalities</a:t>
            </a:r>
          </a:p>
          <a:p>
            <a:pPr lvl="1">
              <a:lnSpc>
                <a:spcPct val="90000"/>
              </a:lnSpc>
            </a:pPr>
            <a:r>
              <a:rPr lang="zh-CN" altLang="en-US" sz="2600" dirty="0"/>
              <a:t>One to One				</a:t>
            </a:r>
            <a:endParaRPr lang="en-US" altLang="zh-CN" sz="2600" dirty="0" smtClean="0"/>
          </a:p>
          <a:p>
            <a:pPr lvl="1">
              <a:lnSpc>
                <a:spcPct val="90000"/>
              </a:lnSpc>
            </a:pPr>
            <a:r>
              <a:rPr lang="zh-CN" altLang="en-US" sz="2600" dirty="0" smtClean="0"/>
              <a:t>One </a:t>
            </a:r>
            <a:r>
              <a:rPr lang="zh-CN" altLang="en-US" sz="2600" dirty="0"/>
              <a:t>to </a:t>
            </a:r>
            <a:r>
              <a:rPr lang="zh-CN" altLang="en-US" sz="2600" dirty="0" smtClean="0"/>
              <a:t>Many</a:t>
            </a:r>
            <a:endParaRPr lang="zh-CN" altLang="en-US" sz="2600" dirty="0"/>
          </a:p>
          <a:p>
            <a:pPr lvl="1">
              <a:lnSpc>
                <a:spcPct val="90000"/>
              </a:lnSpc>
            </a:pPr>
            <a:r>
              <a:rPr lang="zh-CN" altLang="en-US" sz="2600" dirty="0"/>
              <a:t>Many to One</a:t>
            </a:r>
          </a:p>
          <a:p>
            <a:pPr lvl="1">
              <a:lnSpc>
                <a:spcPct val="90000"/>
              </a:lnSpc>
            </a:pPr>
            <a:r>
              <a:rPr lang="zh-CN" altLang="en-US" sz="2600" dirty="0"/>
              <a:t>Many to Many</a:t>
            </a:r>
          </a:p>
          <a:p>
            <a:pPr lvl="0">
              <a:lnSpc>
                <a:spcPct val="90000"/>
              </a:lnSpc>
            </a:pPr>
            <a:r>
              <a:rPr sz="3000" b="1" dirty="0"/>
              <a:t>Participation Constraints</a:t>
            </a:r>
          </a:p>
          <a:p>
            <a:pPr lvl="1">
              <a:lnSpc>
                <a:spcPct val="90000"/>
              </a:lnSpc>
            </a:pPr>
            <a:r>
              <a:rPr sz="2600" dirty="0"/>
              <a:t>Total</a:t>
            </a:r>
          </a:p>
          <a:p>
            <a:pPr lvl="1">
              <a:lnSpc>
                <a:spcPct val="90000"/>
              </a:lnSpc>
            </a:pPr>
            <a:r>
              <a:rPr sz="2600" dirty="0"/>
              <a:t>Partial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08" name="Title 2097207"/>
          <p:cNvPicPr>
            <a:picLocks noGrp="1"/>
          </p:cNvPicPr>
          <p:nvPr>
            <p:ph type="title" idx="4294967295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103187" y="450850"/>
            <a:ext cx="8894762" cy="1152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209" name="Picture 2097208"/>
          <p:cNvPicPr>
            <a:picLocks/>
          </p:cNvPicPr>
          <p:nvPr/>
        </p:nvPicPr>
        <p:blipFill>
          <a:blip r:embed="rId3" cstate="print"/>
          <a:srcRect l="49878" t="25174" r="39970" b="52951"/>
          <a:stretch>
            <a:fillRect/>
          </a:stretch>
        </p:blipFill>
        <p:spPr>
          <a:xfrm>
            <a:off x="225425" y="2359025"/>
            <a:ext cx="2101850" cy="2546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210" name="Picture 2097209"/>
          <p:cNvPicPr>
            <a:picLocks/>
          </p:cNvPicPr>
          <p:nvPr/>
        </p:nvPicPr>
        <p:blipFill>
          <a:blip r:embed="rId4" cstate="print"/>
          <a:srcRect l="65202" t="25000" r="24706" b="52863"/>
          <a:stretch>
            <a:fillRect/>
          </a:stretch>
        </p:blipFill>
        <p:spPr>
          <a:xfrm>
            <a:off x="2414587" y="2371725"/>
            <a:ext cx="2062162" cy="2600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211" name="Picture 2097210"/>
          <p:cNvPicPr>
            <a:picLocks/>
          </p:cNvPicPr>
          <p:nvPr/>
        </p:nvPicPr>
        <p:blipFill>
          <a:blip r:embed="rId4" cstate="print"/>
          <a:srcRect l="49683" t="72221" r="39896" b="5525"/>
          <a:stretch>
            <a:fillRect/>
          </a:stretch>
        </p:blipFill>
        <p:spPr>
          <a:xfrm>
            <a:off x="4606925" y="2384425"/>
            <a:ext cx="2100262" cy="2520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212" name="Content Placeholder 2097211"/>
          <p:cNvPicPr>
            <a:picLocks noGrp="1"/>
          </p:cNvPicPr>
          <p:nvPr>
            <p:ph idx="4294967295"/>
          </p:nvPr>
        </p:nvPicPr>
        <p:blipFill>
          <a:blip r:embed="rId4" cstate="print"/>
          <a:srcRect l="65251" t="72221" r="24744" b="5566"/>
          <a:stretch>
            <a:fillRect/>
          </a:stretch>
        </p:blipFill>
        <p:spPr bwMode="auto">
          <a:xfrm>
            <a:off x="6896100" y="2390775"/>
            <a:ext cx="2028825" cy="2470150"/>
          </a:xfrm>
          <a:prstGeom prst="rect">
            <a:avLst/>
          </a:prstGeom>
          <a:noFill/>
          <a:ln>
            <a:noFill/>
          </a:ln>
        </p:spPr>
      </p:pic>
      <p:sp>
        <p:nvSpPr>
          <p:cNvPr id="1048735" name="TextBox 1048734"/>
          <p:cNvSpPr txBox="1"/>
          <p:nvPr/>
        </p:nvSpPr>
        <p:spPr>
          <a:xfrm>
            <a:off x="304800" y="1554162"/>
            <a:ext cx="8686800" cy="4525962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/>
          <a:lstStyle>
            <a:lvl1pPr marL="0" indent="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600" b="0" i="0" baseline="0">
                <a:solidFill>
                  <a:schemeClr val="dk1"/>
                </a:solidFill>
                <a:latin typeface="Helvetica"/>
                <a:ea typeface="ＭＳ Ｐゴシック" pitchFamily="34" charset="-128"/>
                <a:sym typeface="Helvetica"/>
              </a:defRPr>
            </a:lvl1pPr>
            <a:lvl2pPr marL="457200" indent="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600" b="0" i="0" baseline="0">
                <a:solidFill>
                  <a:schemeClr val="dk1"/>
                </a:solidFill>
                <a:latin typeface="Helvetica"/>
                <a:ea typeface="ＭＳ Ｐゴシック" pitchFamily="34" charset="-128"/>
                <a:sym typeface="Helvetica"/>
              </a:defRPr>
            </a:lvl2pPr>
            <a:lvl3pPr marL="914400" indent="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600" b="0" i="0" baseline="0">
                <a:solidFill>
                  <a:schemeClr val="dk1"/>
                </a:solidFill>
                <a:latin typeface="Helvetica"/>
                <a:ea typeface="ＭＳ Ｐゴシック" pitchFamily="34" charset="-128"/>
                <a:sym typeface="Helvetica"/>
              </a:defRPr>
            </a:lvl3pPr>
            <a:lvl4pPr marL="1371600" indent="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600" b="0" i="0" baseline="0">
                <a:solidFill>
                  <a:schemeClr val="dk1"/>
                </a:solidFill>
                <a:latin typeface="Helvetica"/>
                <a:ea typeface="ＭＳ Ｐゴシック" pitchFamily="34" charset="-128"/>
                <a:sym typeface="Helvetica"/>
              </a:defRPr>
            </a:lvl4pPr>
            <a:lvl5pPr marL="1828800" indent="0" algn="l" rtl="0" fontAlgn="base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600" b="0" i="0" baseline="0">
                <a:solidFill>
                  <a:schemeClr val="dk1"/>
                </a:solidFill>
                <a:latin typeface="Helvetica"/>
                <a:ea typeface="ＭＳ Ｐゴシック" pitchFamily="34" charset="-128"/>
                <a:sym typeface="Helvetica"/>
              </a:defRPr>
            </a:lvl5pPr>
          </a:lstStyle>
          <a:p>
            <a:pPr marL="342900" lvl="0" indent="-342900" eaLnBrk="1" latinLnBrk="1" hangingPunct="1">
              <a:spcBef>
                <a:spcPct val="20000"/>
              </a:spcBef>
              <a:buClr>
                <a:schemeClr val="accent1"/>
              </a:buClr>
              <a:buSzPct val="70000"/>
              <a:buFontTx/>
              <a:buNone/>
            </a:pPr>
            <a:r>
              <a:rPr lang="zh-CN" altLang="en-US" sz="2800">
                <a:solidFill>
                  <a:schemeClr val="lt2"/>
                </a:solidFill>
                <a:latin typeface="Franklin Gothic Book" pitchFamily="34" charset="0"/>
              </a:rPr>
              <a:t>1:1			1:M		      M:1		M:M</a:t>
            </a:r>
          </a:p>
          <a:p>
            <a:pPr marL="342900" lvl="0" indent="-342900" eaLnBrk="1" latinLnBrk="1" hangingPunct="1">
              <a:spcBef>
                <a:spcPct val="20000"/>
              </a:spcBef>
              <a:buClr>
                <a:schemeClr val="accent1"/>
              </a:buClr>
              <a:buSzPct val="70000"/>
              <a:buFontTx/>
              <a:buNone/>
            </a:pPr>
            <a:endParaRPr lang="zh-CN" altLang="en-US" sz="2800">
              <a:solidFill>
                <a:schemeClr val="lt2"/>
              </a:solidFill>
              <a:latin typeface="Franklin Gothic Book" pitchFamily="34" charset="0"/>
            </a:endParaRPr>
          </a:p>
          <a:p>
            <a:pPr marL="342900" lvl="0" indent="-342900" eaLnBrk="1" latinLnBrk="1" hangingPunct="1">
              <a:spcBef>
                <a:spcPct val="20000"/>
              </a:spcBef>
              <a:buClr>
                <a:schemeClr val="accent1"/>
              </a:buClr>
              <a:buSzPct val="70000"/>
              <a:buFontTx/>
              <a:buNone/>
            </a:pPr>
            <a:endParaRPr lang="zh-CN" altLang="en-US" sz="2800">
              <a:solidFill>
                <a:schemeClr val="lt2"/>
              </a:solidFill>
              <a:latin typeface="Franklin Gothic Book" pitchFamily="34" charset="0"/>
            </a:endParaRPr>
          </a:p>
          <a:p>
            <a:pPr marL="342900" lvl="0" indent="-342900" eaLnBrk="1" latinLnBrk="1" hangingPunct="1">
              <a:spcBef>
                <a:spcPct val="20000"/>
              </a:spcBef>
              <a:buClr>
                <a:schemeClr val="accent1"/>
              </a:buClr>
              <a:buSzPct val="70000"/>
              <a:buFontTx/>
              <a:buNone/>
            </a:pPr>
            <a:endParaRPr lang="zh-CN" altLang="en-US" sz="2800">
              <a:solidFill>
                <a:schemeClr val="lt2"/>
              </a:solidFill>
              <a:latin typeface="Franklin Gothic Book" pitchFamily="34" charset="0"/>
            </a:endParaRPr>
          </a:p>
          <a:p>
            <a:pPr marL="342900" lvl="0" indent="-342900" eaLnBrk="1" latinLnBrk="1" hangingPunct="1">
              <a:spcBef>
                <a:spcPct val="20000"/>
              </a:spcBef>
              <a:buClr>
                <a:schemeClr val="accent1"/>
              </a:buClr>
              <a:buSzPct val="70000"/>
              <a:buFontTx/>
              <a:buNone/>
            </a:pPr>
            <a:endParaRPr lang="zh-CN" altLang="en-US" sz="2800">
              <a:solidFill>
                <a:schemeClr val="lt2"/>
              </a:solidFill>
              <a:latin typeface="Franklin Gothic Book" pitchFamily="34" charset="0"/>
            </a:endParaRPr>
          </a:p>
          <a:p>
            <a:pPr marL="342900" lvl="0" indent="-342900" eaLnBrk="1" latinLnBrk="1" hangingPunct="1">
              <a:spcBef>
                <a:spcPct val="20000"/>
              </a:spcBef>
              <a:buClr>
                <a:schemeClr val="accent1"/>
              </a:buClr>
              <a:buSzPct val="70000"/>
              <a:buFontTx/>
              <a:buNone/>
            </a:pPr>
            <a:endParaRPr lang="zh-CN" altLang="en-US" sz="2800">
              <a:solidFill>
                <a:schemeClr val="lt2"/>
              </a:solidFill>
              <a:latin typeface="Franklin Gothic Book" pitchFamily="34" charset="0"/>
            </a:endParaRPr>
          </a:p>
          <a:p>
            <a:pPr marL="342900" lvl="0" indent="-342900" eaLnBrk="1" latinLnBrk="1" hangingPunct="1">
              <a:spcBef>
                <a:spcPct val="20000"/>
              </a:spcBef>
              <a:buClr>
                <a:schemeClr val="accent1"/>
              </a:buClr>
              <a:buSzPct val="70000"/>
              <a:buFontTx/>
              <a:buNone/>
            </a:pPr>
            <a:endParaRPr lang="zh-CN" altLang="en-US" sz="2800">
              <a:solidFill>
                <a:schemeClr val="lt2"/>
              </a:solidFill>
              <a:latin typeface="Franklin Gothic Book" pitchFamily="34" charset="0"/>
            </a:endParaRPr>
          </a:p>
          <a:p>
            <a:pPr marL="342900" lvl="0" indent="-342900" eaLnBrk="1" latinLnBrk="1" hangingPunct="1">
              <a:spcBef>
                <a:spcPct val="20000"/>
              </a:spcBef>
              <a:buClr>
                <a:schemeClr val="accent1"/>
              </a:buClr>
              <a:buSzPct val="70000"/>
              <a:buFontTx/>
              <a:buNone/>
            </a:pPr>
            <a:r>
              <a:rPr lang="zh-CN" altLang="en-US" sz="2200">
                <a:solidFill>
                  <a:schemeClr val="lt2"/>
                </a:solidFill>
                <a:latin typeface="Franklin Gothic Book" pitchFamily="34" charset="0"/>
              </a:rPr>
              <a:t>  B Total with A</a:t>
            </a:r>
          </a:p>
          <a:p>
            <a:pPr marL="342900" lvl="0" indent="-342900" eaLnBrk="1" latinLnBrk="1" hangingPunct="1">
              <a:spcBef>
                <a:spcPct val="20000"/>
              </a:spcBef>
              <a:buClr>
                <a:schemeClr val="accent1"/>
              </a:buClr>
              <a:buSzPct val="70000"/>
              <a:buFontTx/>
              <a:buNone/>
            </a:pPr>
            <a:r>
              <a:rPr lang="zh-CN" altLang="en-US" sz="2200">
                <a:solidFill>
                  <a:schemeClr val="lt2"/>
                </a:solidFill>
                <a:latin typeface="Franklin Gothic Book" pitchFamily="34" charset="0"/>
              </a:rPr>
              <a:t>A Partial with B</a:t>
            </a:r>
          </a:p>
          <a:p>
            <a:pPr marL="342900" lvl="0" indent="-342900" eaLnBrk="1" latinLnBrk="1" hangingPunct="1">
              <a:spcBef>
                <a:spcPct val="20000"/>
              </a:spcBef>
              <a:buClr>
                <a:schemeClr val="accent1"/>
              </a:buClr>
              <a:buSzPct val="70000"/>
              <a:buFontTx/>
              <a:buNone/>
            </a:pPr>
            <a:endParaRPr sz="2800">
              <a:solidFill>
                <a:schemeClr val="lt2"/>
              </a:solidFill>
              <a:latin typeface="Franklin Gothic Book" pitchFamily="34" charset="0"/>
            </a:endParaRPr>
          </a:p>
          <a:p>
            <a:pPr marL="342900" lvl="0" indent="-342900" eaLnBrk="1" latinLnBrk="1" hangingPunct="1">
              <a:spcBef>
                <a:spcPct val="20000"/>
              </a:spcBef>
              <a:buClr>
                <a:schemeClr val="accent1"/>
              </a:buClr>
              <a:buSzPct val="70000"/>
              <a:buFontTx/>
              <a:buNone/>
            </a:pPr>
            <a:endParaRPr sz="2800">
              <a:solidFill>
                <a:schemeClr val="lt2"/>
              </a:solidFill>
              <a:latin typeface="Franklin Gothic Book" pitchFamily="34" charset="0"/>
            </a:endParaRPr>
          </a:p>
          <a:p>
            <a:pPr marL="342900" lvl="0" indent="-342900" eaLnBrk="1" latinLnBrk="1" hangingPunct="1">
              <a:spcBef>
                <a:spcPct val="20000"/>
              </a:spcBef>
              <a:buClr>
                <a:schemeClr val="accent1"/>
              </a:buClr>
              <a:buSzPct val="70000"/>
              <a:buFontTx/>
              <a:buNone/>
            </a:pPr>
            <a:endParaRPr sz="2800">
              <a:solidFill>
                <a:schemeClr val="lt2"/>
              </a:solidFill>
              <a:latin typeface="Franklin Gothic Book" pitchFamily="34" charset="0"/>
            </a:endParaRPr>
          </a:p>
          <a:p>
            <a:pPr marL="342900" lvl="0" indent="-342900" eaLnBrk="1" latinLnBrk="1" hangingPunct="1">
              <a:spcBef>
                <a:spcPct val="20000"/>
              </a:spcBef>
              <a:buClr>
                <a:schemeClr val="accent1"/>
              </a:buClr>
              <a:buSzPct val="70000"/>
              <a:buFontTx/>
              <a:buNone/>
            </a:pPr>
            <a:endParaRPr sz="2800">
              <a:solidFill>
                <a:schemeClr val="lt2"/>
              </a:solidFill>
              <a:latin typeface="Franklin Gothic Book" pitchFamily="34" charset="0"/>
            </a:endParaRPr>
          </a:p>
          <a:p>
            <a:pPr marL="342900" lvl="0" indent="-342900" eaLnBrk="1" latinLnBrk="1" hangingPunct="1">
              <a:spcBef>
                <a:spcPct val="20000"/>
              </a:spcBef>
              <a:buClr>
                <a:schemeClr val="accent1"/>
              </a:buClr>
              <a:buSzPct val="70000"/>
              <a:buFontTx/>
              <a:buNone/>
            </a:pPr>
            <a:endParaRPr sz="2800">
              <a:solidFill>
                <a:schemeClr val="lt2"/>
              </a:solidFill>
              <a:latin typeface="Franklin Gothic Book" pitchFamily="34" charset="0"/>
            </a:endParaRPr>
          </a:p>
          <a:p>
            <a:pPr marL="342900" lvl="0" indent="-342900" eaLnBrk="1" latinLnBrk="1" hangingPunct="1">
              <a:spcBef>
                <a:spcPct val="20000"/>
              </a:spcBef>
              <a:buClr>
                <a:schemeClr val="accent1"/>
              </a:buClr>
              <a:buSzPct val="70000"/>
              <a:buFontTx/>
              <a:buNone/>
            </a:pPr>
            <a:endParaRPr sz="2800">
              <a:solidFill>
                <a:schemeClr val="lt2"/>
              </a:solidFill>
              <a:latin typeface="Franklin Gothic Book" pitchFamily="34" charset="0"/>
            </a:endParaRPr>
          </a:p>
          <a:p>
            <a:pPr marL="342900" lvl="0" indent="-342900" eaLnBrk="1" latinLnBrk="1" hangingPunct="1">
              <a:spcBef>
                <a:spcPct val="20000"/>
              </a:spcBef>
              <a:buClr>
                <a:schemeClr val="accent1"/>
              </a:buClr>
              <a:buSzPct val="70000"/>
              <a:buFontTx/>
              <a:buNone/>
            </a:pPr>
            <a:endParaRPr sz="2800">
              <a:solidFill>
                <a:schemeClr val="lt2"/>
              </a:solidFill>
              <a:latin typeface="Franklin Gothic Book" pitchFamily="34" charset="0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13" name="Title 2097212"/>
          <p:cNvPicPr>
            <a:picLocks noGrp="1"/>
          </p:cNvPicPr>
          <p:nvPr>
            <p:ph type="title" idx="4294967295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103187" y="450850"/>
            <a:ext cx="8894762" cy="1152525"/>
          </a:xfrm>
          <a:prstGeom prst="rect">
            <a:avLst/>
          </a:prstGeom>
          <a:noFill/>
          <a:ln>
            <a:noFill/>
          </a:ln>
        </p:spPr>
      </p:pic>
      <p:sp>
        <p:nvSpPr>
          <p:cNvPr id="1048736" name="Content Placeholder 1048735"/>
          <p:cNvSpPr>
            <a:spLocks noGrp="1"/>
          </p:cNvSpPr>
          <p:nvPr>
            <p:ph idx="4294967295"/>
          </p:nvPr>
        </p:nvSpPr>
        <p:spPr>
          <a:xfrm>
            <a:off x="304800" y="1554162"/>
            <a:ext cx="8686800" cy="4525962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t"/>
          <a:lstStyle>
            <a:lvl1pPr marL="342900" indent="-34290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 2" pitchFamily="18" charset="2"/>
              <a:buChar char=""/>
              <a:defRPr sz="3200" b="0" i="0" baseline="0">
                <a:solidFill>
                  <a:schemeClr val="lt2"/>
                </a:solidFill>
                <a:latin typeface="Franklin Gothic Book" pitchFamily="34" charset="0"/>
                <a:sym typeface="Helvetica"/>
              </a:defRPr>
            </a:lvl1pPr>
            <a:lvl2pPr marL="742950" indent="-28575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70000"/>
              <a:buFont typeface="Wingdings 2" pitchFamily="18" charset="2"/>
              <a:buChar char=""/>
              <a:defRPr sz="2800" b="0" i="0" baseline="0">
                <a:solidFill>
                  <a:schemeClr val="lt2"/>
                </a:solidFill>
                <a:latin typeface="Franklin Gothic Book" pitchFamily="34" charset="0"/>
                <a:sym typeface="Helvetica"/>
              </a:defRPr>
            </a:lvl2pPr>
            <a:lvl3pPr marL="1143000" indent="-22860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70000"/>
              <a:buFont typeface="Wingdings 2" pitchFamily="18" charset="2"/>
              <a:buChar char=""/>
              <a:defRPr sz="2400" b="0" i="0" baseline="0">
                <a:solidFill>
                  <a:schemeClr val="lt2"/>
                </a:solidFill>
                <a:latin typeface="Franklin Gothic Book" pitchFamily="34" charset="0"/>
                <a:sym typeface="Helvetica"/>
              </a:defRPr>
            </a:lvl3pPr>
            <a:lvl4pPr marL="1600200" indent="-22860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70000"/>
              <a:buFont typeface="Wingdings 2" pitchFamily="18" charset="2"/>
              <a:buChar char=""/>
              <a:defRPr sz="2000" b="0" i="0" baseline="0">
                <a:solidFill>
                  <a:schemeClr val="lt2"/>
                </a:solidFill>
                <a:latin typeface="Franklin Gothic Book" pitchFamily="34" charset="0"/>
                <a:sym typeface="Helvetica"/>
              </a:defRPr>
            </a:lvl4pPr>
            <a:lvl5pPr marL="2057400" indent="-22860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60000"/>
              <a:buFont typeface="Wingdings 2" pitchFamily="18" charset="2"/>
              <a:buChar char=""/>
              <a:defRPr sz="1800" b="0" i="0" baseline="0">
                <a:solidFill>
                  <a:schemeClr val="lt2"/>
                </a:solidFill>
                <a:latin typeface="Franklin Gothic Book" pitchFamily="34" charset="0"/>
                <a:sym typeface="Helvetica"/>
              </a:defRPr>
            </a:lvl5pPr>
          </a:lstStyle>
          <a:p>
            <a:pPr lvl="0">
              <a:lnSpc>
                <a:spcPct val="80000"/>
              </a:lnSpc>
            </a:pPr>
            <a:r>
              <a:rPr lang="zh-CN" altLang="en-US" sz="2500"/>
              <a:t>Keys – used to identify a set of attributes that can identify entities from each others.</a:t>
            </a:r>
          </a:p>
          <a:p>
            <a:pPr lvl="0">
              <a:lnSpc>
                <a:spcPct val="80000"/>
              </a:lnSpc>
            </a:pPr>
            <a:r>
              <a:rPr lang="zh-CN" altLang="en-US" sz="2500"/>
              <a:t>Entity sets</a:t>
            </a:r>
          </a:p>
          <a:p>
            <a:pPr lvl="0">
              <a:lnSpc>
                <a:spcPct val="80000"/>
              </a:lnSpc>
            </a:pPr>
            <a:r>
              <a:rPr lang="zh-CN" altLang="en-US" sz="2500"/>
              <a:t>Super Key: set of one or more attributes (collectively) identify uniquely an entity in entity set. Ex: &lt;StudId&gt;, &lt;StudName,DOB&gt;, &lt;StudId,City&gt;, &lt;StudId, City, State&gt;</a:t>
            </a:r>
          </a:p>
          <a:p>
            <a:pPr lvl="0">
              <a:lnSpc>
                <a:spcPct val="80000"/>
              </a:lnSpc>
            </a:pPr>
            <a:r>
              <a:rPr lang="zh-CN" altLang="en-US" sz="2500"/>
              <a:t>Candidate keys: a superkey which has no propersubset or minimal superkey. Ex: StudId</a:t>
            </a:r>
          </a:p>
          <a:p>
            <a:pPr lvl="0">
              <a:lnSpc>
                <a:spcPct val="80000"/>
              </a:lnSpc>
            </a:pPr>
            <a:r>
              <a:rPr lang="zh-CN" altLang="en-US" sz="2500"/>
              <a:t>Primary Key: DB designer uses a candidate key for identification of entity uniquiely. Ex: StudId</a:t>
            </a:r>
          </a:p>
          <a:p>
            <a:pPr lvl="0">
              <a:lnSpc>
                <a:spcPct val="80000"/>
              </a:lnSpc>
            </a:pPr>
            <a:r>
              <a:rPr lang="zh-CN" altLang="en-US" sz="2500"/>
              <a:t>Relationship sets</a:t>
            </a:r>
          </a:p>
          <a:p>
            <a:pPr lvl="0">
              <a:lnSpc>
                <a:spcPct val="80000"/>
              </a:lnSpc>
            </a:pPr>
            <a:r>
              <a:rPr lang="zh-CN" altLang="en-US" sz="2500"/>
              <a:t>Relationship sets contains Primary key of all entity set involves in relationship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402" name="Rectangle 2"/>
          <p:cNvSpPr>
            <a:spLocks noGrp="1" noChangeArrowheads="1"/>
          </p:cNvSpPr>
          <p:nvPr>
            <p:ph type="title"/>
          </p:nvPr>
        </p:nvSpPr>
        <p:spPr>
          <a:xfrm>
            <a:off x="469900" y="2736850"/>
            <a:ext cx="8267700" cy="609600"/>
          </a:xfrm>
        </p:spPr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E-R Diagrams</a:t>
            </a:r>
          </a:p>
        </p:txBody>
      </p:sp>
      <p:sp>
        <p:nvSpPr>
          <p:cNvPr id="25603" name="Rectangle 3"/>
          <p:cNvSpPr>
            <a:spLocks noChangeArrowheads="1"/>
          </p:cNvSpPr>
          <p:nvPr/>
        </p:nvSpPr>
        <p:spPr bwMode="auto">
          <a:xfrm>
            <a:off x="1422400" y="2851150"/>
            <a:ext cx="6845300" cy="281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35000"/>
              </a:spcBef>
              <a:buClr>
                <a:schemeClr val="tx2"/>
              </a:buClr>
              <a:buSzPct val="90000"/>
            </a:pPr>
            <a:endParaRPr kumimoji="1" lang="en-US" altLang="en-US" sz="18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402" name="Rectangle 2"/>
          <p:cNvSpPr>
            <a:spLocks noGrp="1" noChangeArrowheads="1"/>
          </p:cNvSpPr>
          <p:nvPr>
            <p:ph type="title"/>
          </p:nvPr>
        </p:nvSpPr>
        <p:spPr>
          <a:xfrm>
            <a:off x="469900" y="85725"/>
            <a:ext cx="8267700" cy="609600"/>
          </a:xfrm>
        </p:spPr>
        <p:txBody>
          <a:bodyPr/>
          <a:lstStyle/>
          <a:p>
            <a:pPr>
              <a:defRPr/>
            </a:pPr>
            <a:r>
              <a:rPr lang="en-US" dirty="0" smtClean="0">
                <a:ea typeface="+mj-ea"/>
              </a:rPr>
              <a:t>Entity Sets</a:t>
            </a:r>
            <a:endParaRPr lang="en-US" dirty="0">
              <a:ea typeface="+mj-ea"/>
            </a:endParaRPr>
          </a:p>
        </p:txBody>
      </p:sp>
      <p:sp>
        <p:nvSpPr>
          <p:cNvPr id="26627" name="Rectangle 3"/>
          <p:cNvSpPr>
            <a:spLocks noChangeArrowheads="1"/>
          </p:cNvSpPr>
          <p:nvPr/>
        </p:nvSpPr>
        <p:spPr bwMode="auto">
          <a:xfrm>
            <a:off x="1022350" y="1109663"/>
            <a:ext cx="6845300" cy="1684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35000"/>
              </a:spcBef>
              <a:buClr>
                <a:schemeClr val="tx2"/>
              </a:buClr>
              <a:buSzPct val="90000"/>
              <a:buFont typeface="Monotype Sorts" charset="2"/>
              <a:buChar char="n"/>
            </a:pPr>
            <a:r>
              <a:rPr kumimoji="1" lang="en-US" altLang="en-US" sz="1800"/>
              <a:t>Entities can be represented graphically as follows:</a:t>
            </a:r>
          </a:p>
          <a:p>
            <a:pPr marL="800100" lvl="1" indent="-342900">
              <a:spcBef>
                <a:spcPct val="35000"/>
              </a:spcBef>
              <a:buClr>
                <a:schemeClr val="tx2"/>
              </a:buClr>
              <a:buSzPct val="90000"/>
              <a:buFont typeface="Arial" charset="0"/>
              <a:buChar char="•"/>
            </a:pPr>
            <a:r>
              <a:rPr kumimoji="1" lang="en-US" altLang="en-US" sz="1800"/>
              <a:t>Rectangles represent entity sets.</a:t>
            </a:r>
          </a:p>
          <a:p>
            <a:pPr marL="800100" lvl="1" indent="-342900">
              <a:spcBef>
                <a:spcPct val="35000"/>
              </a:spcBef>
              <a:buClr>
                <a:schemeClr val="tx2"/>
              </a:buClr>
              <a:buSzPct val="90000"/>
              <a:buFont typeface="Arial" charset="0"/>
              <a:buChar char="•"/>
            </a:pPr>
            <a:r>
              <a:rPr kumimoji="1" lang="en-US" altLang="en-US" sz="1800"/>
              <a:t>Attributes listed inside entity rectangle</a:t>
            </a:r>
          </a:p>
          <a:p>
            <a:pPr marL="800100" lvl="1" indent="-342900">
              <a:spcBef>
                <a:spcPct val="35000"/>
              </a:spcBef>
              <a:buClr>
                <a:schemeClr val="tx2"/>
              </a:buClr>
              <a:buSzPct val="90000"/>
              <a:buFont typeface="Arial" charset="0"/>
              <a:buChar char="•"/>
            </a:pPr>
            <a:r>
              <a:rPr kumimoji="1" lang="en-US" altLang="en-US" sz="1800"/>
              <a:t>Underline indicates primary key attributes</a:t>
            </a:r>
          </a:p>
        </p:txBody>
      </p:sp>
      <p:pic>
        <p:nvPicPr>
          <p:cNvPr id="26628" name="Picture 1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78050" y="3059113"/>
            <a:ext cx="4579938" cy="1652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402" name="Rectangle 2"/>
          <p:cNvSpPr>
            <a:spLocks noGrp="1" noChangeArrowheads="1"/>
          </p:cNvSpPr>
          <p:nvPr>
            <p:ph type="title"/>
          </p:nvPr>
        </p:nvSpPr>
        <p:spPr>
          <a:xfrm>
            <a:off x="469900" y="85725"/>
            <a:ext cx="8267700" cy="609600"/>
          </a:xfrm>
        </p:spPr>
        <p:txBody>
          <a:bodyPr/>
          <a:lstStyle/>
          <a:p>
            <a:pPr>
              <a:defRPr/>
            </a:pPr>
            <a:r>
              <a:rPr lang="en-US" dirty="0" smtClean="0">
                <a:ea typeface="+mj-ea"/>
              </a:rPr>
              <a:t>Relationship  Sets</a:t>
            </a:r>
            <a:endParaRPr lang="en-US" dirty="0">
              <a:ea typeface="+mj-ea"/>
            </a:endParaRPr>
          </a:p>
        </p:txBody>
      </p:sp>
      <p:sp>
        <p:nvSpPr>
          <p:cNvPr id="27651" name="Rectangle 3"/>
          <p:cNvSpPr>
            <a:spLocks noChangeArrowheads="1"/>
          </p:cNvSpPr>
          <p:nvPr/>
        </p:nvSpPr>
        <p:spPr bwMode="auto">
          <a:xfrm>
            <a:off x="1069975" y="1374775"/>
            <a:ext cx="6859588" cy="806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35000"/>
              </a:spcBef>
              <a:buClr>
                <a:schemeClr val="tx2"/>
              </a:buClr>
              <a:buSzPct val="90000"/>
              <a:buFont typeface="Monotype Sorts" charset="2"/>
              <a:buChar char="n"/>
            </a:pPr>
            <a:r>
              <a:rPr kumimoji="1" lang="en-US" altLang="en-US" sz="1800"/>
              <a:t>Diamonds represent relationship sets.</a:t>
            </a:r>
          </a:p>
        </p:txBody>
      </p:sp>
      <p:pic>
        <p:nvPicPr>
          <p:cNvPr id="27652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06575" y="2170113"/>
            <a:ext cx="6221413" cy="1273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1" name="Title 1048620"/>
          <p:cNvSpPr>
            <a:spLocks noGrp="1"/>
          </p:cNvSpPr>
          <p:nvPr>
            <p:ph type="title" idx="4294967295"/>
          </p:nvPr>
        </p:nvSpPr>
        <p:spPr>
          <a:xfrm>
            <a:off x="304800" y="457200"/>
            <a:ext cx="8686800" cy="8382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3600" b="0" i="0" baseline="0">
                <a:solidFill>
                  <a:schemeClr val="lt2"/>
                </a:solidFill>
                <a:latin typeface="Franklin Gothic Medium" pitchFamily="34" charset="0"/>
                <a:sym typeface="Helvetica"/>
              </a:defRPr>
            </a:lvl1pPr>
          </a:lstStyle>
          <a:p>
            <a:pPr lvl="0"/>
            <a:r>
              <a:rPr lang="zh-CN" altLang="en-US" sz="2800" b="1">
                <a:ea typeface="ＭＳ Ｐゴシック" pitchFamily="34" charset="-128"/>
              </a:rPr>
              <a:t>DRAWBACKS OF USING FILE SYSTEMS TO STORE DATA</a:t>
            </a:r>
          </a:p>
        </p:txBody>
      </p:sp>
      <p:sp>
        <p:nvSpPr>
          <p:cNvPr id="1048622" name="Content Placeholder 1048621"/>
          <p:cNvSpPr>
            <a:spLocks noGrp="1"/>
          </p:cNvSpPr>
          <p:nvPr>
            <p:ph idx="4294967295"/>
          </p:nvPr>
        </p:nvSpPr>
        <p:spPr>
          <a:xfrm>
            <a:off x="274637" y="1127125"/>
            <a:ext cx="8686800" cy="4525962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t"/>
          <a:lstStyle>
            <a:lvl1pPr marL="342900" indent="-34290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 2" pitchFamily="18" charset="2"/>
              <a:buChar char=""/>
              <a:defRPr sz="3200" b="0" i="0" baseline="0">
                <a:solidFill>
                  <a:schemeClr val="lt2"/>
                </a:solidFill>
                <a:latin typeface="Franklin Gothic Book" pitchFamily="34" charset="0"/>
                <a:sym typeface="Helvetica"/>
              </a:defRPr>
            </a:lvl1pPr>
            <a:lvl2pPr marL="742950" indent="-28575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70000"/>
              <a:buFont typeface="Wingdings 2" pitchFamily="18" charset="2"/>
              <a:buChar char=""/>
              <a:defRPr sz="2800" b="0" i="0" baseline="0">
                <a:solidFill>
                  <a:schemeClr val="lt2"/>
                </a:solidFill>
                <a:latin typeface="Franklin Gothic Book" pitchFamily="34" charset="0"/>
                <a:sym typeface="Helvetica"/>
              </a:defRPr>
            </a:lvl2pPr>
            <a:lvl3pPr marL="1143000" indent="-22860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70000"/>
              <a:buFont typeface="Wingdings 2" pitchFamily="18" charset="2"/>
              <a:buChar char=""/>
              <a:defRPr sz="2400" b="0" i="0" baseline="0">
                <a:solidFill>
                  <a:schemeClr val="lt2"/>
                </a:solidFill>
                <a:latin typeface="Franklin Gothic Book" pitchFamily="34" charset="0"/>
                <a:sym typeface="Helvetica"/>
              </a:defRPr>
            </a:lvl3pPr>
            <a:lvl4pPr marL="1600200" indent="-22860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70000"/>
              <a:buFont typeface="Wingdings 2" pitchFamily="18" charset="2"/>
              <a:buChar char=""/>
              <a:defRPr sz="2000" b="0" i="0" baseline="0">
                <a:solidFill>
                  <a:schemeClr val="lt2"/>
                </a:solidFill>
                <a:latin typeface="Franklin Gothic Book" pitchFamily="34" charset="0"/>
                <a:sym typeface="Helvetica"/>
              </a:defRPr>
            </a:lvl4pPr>
            <a:lvl5pPr marL="2057400" indent="-22860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60000"/>
              <a:buFont typeface="Wingdings 2" pitchFamily="18" charset="2"/>
              <a:buChar char=""/>
              <a:defRPr sz="1800" b="0" i="0" baseline="0">
                <a:solidFill>
                  <a:schemeClr val="lt2"/>
                </a:solidFill>
                <a:latin typeface="Franklin Gothic Book" pitchFamily="34" charset="0"/>
                <a:sym typeface="Helvetica"/>
              </a:defRPr>
            </a:lvl5pPr>
          </a:lstStyle>
          <a:p>
            <a:pPr lvl="0">
              <a:lnSpc>
                <a:spcPct val="80000"/>
              </a:lnSpc>
              <a:buFont typeface="Monotype Sorts"/>
              <a:buNone/>
            </a:pPr>
            <a:endParaRPr lang="zh-CN" altLang="en-US" sz="2700">
              <a:ea typeface="ＭＳ Ｐゴシック" pitchFamily="34" charset="-128"/>
            </a:endParaRPr>
          </a:p>
          <a:p>
            <a:pPr lvl="0">
              <a:lnSpc>
                <a:spcPct val="80000"/>
              </a:lnSpc>
            </a:pPr>
            <a:r>
              <a:rPr sz="2700">
                <a:ea typeface="ＭＳ Ｐゴシック" pitchFamily="34" charset="-128"/>
              </a:rPr>
              <a:t>Data redundancy and inconsistency</a:t>
            </a:r>
          </a:p>
          <a:p>
            <a:pPr lvl="1">
              <a:lnSpc>
                <a:spcPct val="80000"/>
              </a:lnSpc>
            </a:pPr>
            <a:r>
              <a:rPr sz="2400">
                <a:ea typeface="ＭＳ Ｐゴシック" pitchFamily="34" charset="-128"/>
              </a:rPr>
              <a:t>Multiple file formats, duplication of information in different files</a:t>
            </a:r>
          </a:p>
          <a:p>
            <a:pPr lvl="0">
              <a:lnSpc>
                <a:spcPct val="80000"/>
              </a:lnSpc>
            </a:pPr>
            <a:r>
              <a:rPr sz="2700">
                <a:ea typeface="ＭＳ Ｐゴシック" pitchFamily="34" charset="-128"/>
              </a:rPr>
              <a:t>Difficulty in accessing data </a:t>
            </a:r>
          </a:p>
          <a:p>
            <a:pPr lvl="1">
              <a:lnSpc>
                <a:spcPct val="80000"/>
              </a:lnSpc>
            </a:pPr>
            <a:r>
              <a:rPr sz="2400">
                <a:ea typeface="ＭＳ Ｐゴシック" pitchFamily="34" charset="-128"/>
              </a:rPr>
              <a:t>Need to write a new program to carry out each new task</a:t>
            </a:r>
          </a:p>
          <a:p>
            <a:pPr lvl="0">
              <a:lnSpc>
                <a:spcPct val="80000"/>
              </a:lnSpc>
            </a:pPr>
            <a:r>
              <a:rPr sz="2700">
                <a:ea typeface="ＭＳ Ｐゴシック" pitchFamily="34" charset="-128"/>
              </a:rPr>
              <a:t>Data isolation </a:t>
            </a:r>
          </a:p>
          <a:p>
            <a:pPr lvl="1">
              <a:lnSpc>
                <a:spcPct val="80000"/>
              </a:lnSpc>
            </a:pPr>
            <a:r>
              <a:rPr sz="2400">
                <a:ea typeface="ＭＳ Ｐゴシック" pitchFamily="34" charset="-128"/>
              </a:rPr>
              <a:t>Multiple files and formats</a:t>
            </a:r>
          </a:p>
          <a:p>
            <a:pPr lvl="0">
              <a:lnSpc>
                <a:spcPct val="80000"/>
              </a:lnSpc>
            </a:pPr>
            <a:r>
              <a:rPr sz="2700">
                <a:ea typeface="ＭＳ Ｐゴシック" pitchFamily="34" charset="-128"/>
              </a:rPr>
              <a:t>Integrity problems</a:t>
            </a:r>
          </a:p>
          <a:p>
            <a:pPr lvl="1">
              <a:lnSpc>
                <a:spcPct val="80000"/>
              </a:lnSpc>
            </a:pPr>
            <a:r>
              <a:rPr sz="2400">
                <a:ea typeface="ＭＳ Ｐゴシック" pitchFamily="34" charset="-128"/>
              </a:rPr>
              <a:t>Integrity constraints  (e.g., account balance &gt; 0) become “buried” in program code rather than being stated explicitly</a:t>
            </a:r>
          </a:p>
          <a:p>
            <a:pPr lvl="1">
              <a:lnSpc>
                <a:spcPct val="80000"/>
              </a:lnSpc>
            </a:pPr>
            <a:r>
              <a:rPr sz="2400">
                <a:ea typeface="ＭＳ Ｐゴシック" pitchFamily="34" charset="-128"/>
              </a:rPr>
              <a:t>Hard to add new constraints or change existing ones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4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Relationship Sets with Attributes</a:t>
            </a:r>
          </a:p>
        </p:txBody>
      </p:sp>
      <p:pic>
        <p:nvPicPr>
          <p:cNvPr id="28675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03350" y="1587500"/>
            <a:ext cx="6932613" cy="2019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5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Roles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55663" y="1222375"/>
            <a:ext cx="7791450" cy="1123950"/>
          </a:xfrm>
        </p:spPr>
        <p:txBody>
          <a:bodyPr/>
          <a:lstStyle/>
          <a:p>
            <a:r>
              <a:rPr kumimoji="0" lang="en-US" altLang="en-US" smtClean="0">
                <a:ea typeface="ＭＳ Ｐゴシック" pitchFamily="34" charset="-128"/>
              </a:rPr>
              <a:t>Entity sets of a relationship need not be distinct</a:t>
            </a:r>
          </a:p>
          <a:p>
            <a:pPr lvl="1"/>
            <a:r>
              <a:rPr kumimoji="0" lang="en-US" altLang="en-US" smtClean="0">
                <a:ea typeface="ＭＳ Ｐゴシック" pitchFamily="34" charset="-128"/>
              </a:rPr>
              <a:t>Each occurrence of an entity set plays a “role” in the relationship</a:t>
            </a:r>
            <a:endParaRPr lang="en-US" altLang="en-US" sz="1600" smtClean="0">
              <a:ea typeface="ＭＳ Ｐゴシック" pitchFamily="34" charset="-128"/>
            </a:endParaRPr>
          </a:p>
          <a:p>
            <a:r>
              <a:rPr lang="en-US" altLang="en-US" smtClean="0">
                <a:ea typeface="ＭＳ Ｐゴシック" pitchFamily="34" charset="-128"/>
              </a:rPr>
              <a:t>The labels “</a:t>
            </a:r>
            <a:r>
              <a:rPr lang="en-US" altLang="en-US" i="1" smtClean="0">
                <a:ea typeface="ＭＳ Ｐゴシック" pitchFamily="34" charset="-128"/>
              </a:rPr>
              <a:t>course_id</a:t>
            </a:r>
            <a:r>
              <a:rPr lang="en-US" altLang="en-US" smtClean="0">
                <a:ea typeface="ＭＳ Ｐゴシック" pitchFamily="34" charset="-128"/>
              </a:rPr>
              <a:t>” and “</a:t>
            </a:r>
            <a:r>
              <a:rPr lang="en-US" altLang="en-US" i="1" smtClean="0">
                <a:ea typeface="ＭＳ Ｐゴシック" pitchFamily="34" charset="-128"/>
              </a:rPr>
              <a:t>prereq_id</a:t>
            </a:r>
            <a:r>
              <a:rPr lang="en-US" altLang="en-US" smtClean="0">
                <a:ea typeface="ＭＳ Ｐゴシック" pitchFamily="34" charset="-128"/>
              </a:rPr>
              <a:t>” are called </a:t>
            </a:r>
            <a:r>
              <a:rPr lang="en-US" altLang="en-US" b="1" smtClean="0">
                <a:solidFill>
                  <a:srgbClr val="000099"/>
                </a:solidFill>
                <a:ea typeface="ＭＳ Ｐゴシック" pitchFamily="34" charset="-128"/>
              </a:rPr>
              <a:t>roles</a:t>
            </a:r>
            <a:r>
              <a:rPr lang="en-US" altLang="en-US" smtClean="0">
                <a:ea typeface="ＭＳ Ｐゴシック" pitchFamily="34" charset="-128"/>
              </a:rPr>
              <a:t>.</a:t>
            </a:r>
          </a:p>
        </p:txBody>
      </p:sp>
      <p:pic>
        <p:nvPicPr>
          <p:cNvPr id="29700" name="Picture 1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03400" y="4308362"/>
            <a:ext cx="6070600" cy="1790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594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161772"/>
            <a:ext cx="8686800" cy="838200"/>
          </a:xfrm>
        </p:spPr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Cardinality Constraints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11014" y="983218"/>
            <a:ext cx="8932985" cy="5635625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2800" dirty="0" smtClean="0">
                <a:ea typeface="ＭＳ Ｐゴシック" pitchFamily="34" charset="-128"/>
              </a:rPr>
              <a:t>We express cardinality constraints by drawing either a directed line (</a:t>
            </a:r>
            <a:r>
              <a:rPr lang="en-US" altLang="en-US" sz="2800" dirty="0" smtClean="0">
                <a:ea typeface="ＭＳ Ｐゴシック" pitchFamily="34" charset="-128"/>
                <a:sym typeface="Symbol" pitchFamily="18" charset="2"/>
              </a:rPr>
              <a:t>), signifying “one,” or an undirected line (—), signifying “many,” between the relationship set and the entity set.</a:t>
            </a:r>
          </a:p>
          <a:p>
            <a:pPr>
              <a:lnSpc>
                <a:spcPct val="90000"/>
              </a:lnSpc>
              <a:buFont typeface="Monotype Sorts" charset="2"/>
              <a:buNone/>
            </a:pPr>
            <a:endParaRPr lang="en-US" altLang="en-US" sz="2800" dirty="0" smtClean="0">
              <a:ea typeface="ＭＳ Ｐゴシック" pitchFamily="34" charset="-128"/>
              <a:sym typeface="Symbol" pitchFamily="18" charset="2"/>
            </a:endParaRPr>
          </a:p>
          <a:p>
            <a:pPr>
              <a:lnSpc>
                <a:spcPct val="90000"/>
              </a:lnSpc>
              <a:buFont typeface="Monotype Sorts" charset="2"/>
              <a:buNone/>
            </a:pPr>
            <a:endParaRPr lang="en-US" altLang="en-US" sz="2800" dirty="0" smtClean="0">
              <a:ea typeface="ＭＳ Ｐゴシック" pitchFamily="34" charset="-128"/>
              <a:sym typeface="Symbol" pitchFamily="18" charset="2"/>
            </a:endParaRPr>
          </a:p>
          <a:p>
            <a:pPr>
              <a:lnSpc>
                <a:spcPct val="90000"/>
              </a:lnSpc>
              <a:buFont typeface="Monotype Sorts" charset="2"/>
              <a:buNone/>
            </a:pPr>
            <a:endParaRPr lang="en-US" altLang="en-US" sz="2800" dirty="0" smtClean="0">
              <a:ea typeface="ＭＳ Ｐゴシック" pitchFamily="34" charset="-128"/>
              <a:sym typeface="Symbol" pitchFamily="18" charset="2"/>
            </a:endParaRPr>
          </a:p>
          <a:p>
            <a:pPr>
              <a:lnSpc>
                <a:spcPct val="90000"/>
              </a:lnSpc>
            </a:pPr>
            <a:r>
              <a:rPr lang="en-US" altLang="en-US" sz="2800" dirty="0" smtClean="0">
                <a:ea typeface="ＭＳ Ｐゴシック" pitchFamily="34" charset="-128"/>
              </a:rPr>
              <a:t>One-to-one relationship between an </a:t>
            </a:r>
            <a:r>
              <a:rPr lang="en-US" altLang="en-US" sz="2800" i="1" dirty="0" smtClean="0">
                <a:ea typeface="ＭＳ Ｐゴシック" pitchFamily="34" charset="-128"/>
              </a:rPr>
              <a:t>instructor</a:t>
            </a:r>
            <a:r>
              <a:rPr lang="en-US" altLang="en-US" sz="2800" dirty="0" smtClean="0">
                <a:ea typeface="ＭＳ Ｐゴシック" pitchFamily="34" charset="-128"/>
              </a:rPr>
              <a:t> and a </a:t>
            </a:r>
            <a:r>
              <a:rPr lang="en-US" altLang="en-US" sz="2800" i="1" dirty="0" smtClean="0">
                <a:ea typeface="ＭＳ Ｐゴシック" pitchFamily="34" charset="-128"/>
              </a:rPr>
              <a:t>student </a:t>
            </a:r>
            <a:r>
              <a:rPr lang="en-US" altLang="en-US" sz="2800" dirty="0" smtClean="0">
                <a:ea typeface="ＭＳ Ｐゴシック" pitchFamily="34" charset="-128"/>
              </a:rPr>
              <a:t>:</a:t>
            </a:r>
          </a:p>
          <a:p>
            <a:pPr lvl="1">
              <a:lnSpc>
                <a:spcPct val="90000"/>
              </a:lnSpc>
            </a:pPr>
            <a:r>
              <a:rPr lang="en-US" altLang="en-US" dirty="0" smtClean="0">
                <a:ea typeface="ＭＳ Ｐゴシック" pitchFamily="34" charset="-128"/>
              </a:rPr>
              <a:t>A student is associated with at most one </a:t>
            </a:r>
            <a:r>
              <a:rPr lang="en-US" altLang="en-US" i="1" dirty="0" smtClean="0">
                <a:ea typeface="ＭＳ Ｐゴシック" pitchFamily="34" charset="-128"/>
              </a:rPr>
              <a:t>instructor</a:t>
            </a:r>
            <a:r>
              <a:rPr lang="en-US" altLang="en-US" dirty="0" smtClean="0">
                <a:ea typeface="ＭＳ Ｐゴシック" pitchFamily="34" charset="-128"/>
              </a:rPr>
              <a:t> via the relationship </a:t>
            </a:r>
            <a:r>
              <a:rPr lang="en-US" altLang="en-US" i="1" dirty="0" smtClean="0">
                <a:ea typeface="ＭＳ Ｐゴシック" pitchFamily="34" charset="-128"/>
              </a:rPr>
              <a:t>advisor</a:t>
            </a:r>
          </a:p>
          <a:p>
            <a:pPr lvl="1">
              <a:lnSpc>
                <a:spcPct val="90000"/>
              </a:lnSpc>
            </a:pPr>
            <a:r>
              <a:rPr lang="en-US" altLang="en-US" dirty="0" smtClean="0">
                <a:ea typeface="ＭＳ Ｐゴシック" pitchFamily="34" charset="-128"/>
              </a:rPr>
              <a:t>A </a:t>
            </a:r>
            <a:r>
              <a:rPr lang="en-US" altLang="en-US" i="1" dirty="0" smtClean="0">
                <a:ea typeface="ＭＳ Ｐゴシック" pitchFamily="34" charset="-128"/>
              </a:rPr>
              <a:t>student</a:t>
            </a:r>
            <a:r>
              <a:rPr lang="en-US" altLang="en-US" dirty="0" smtClean="0">
                <a:ea typeface="ＭＳ Ｐゴシック" pitchFamily="34" charset="-128"/>
              </a:rPr>
              <a:t> is associated with at most one </a:t>
            </a:r>
            <a:r>
              <a:rPr lang="en-US" altLang="en-US" i="1" dirty="0" smtClean="0">
                <a:ea typeface="ＭＳ Ｐゴシック" pitchFamily="34" charset="-128"/>
              </a:rPr>
              <a:t>department</a:t>
            </a:r>
            <a:r>
              <a:rPr lang="en-US" altLang="en-US" dirty="0" smtClean="0">
                <a:ea typeface="ＭＳ Ｐゴシック" pitchFamily="34" charset="-128"/>
              </a:rPr>
              <a:t> via </a:t>
            </a:r>
            <a:r>
              <a:rPr lang="en-US" altLang="en-US" i="1" dirty="0" err="1" smtClean="0">
                <a:ea typeface="ＭＳ Ｐゴシック" pitchFamily="34" charset="-128"/>
              </a:rPr>
              <a:t>stud_dept</a:t>
            </a:r>
            <a:endParaRPr lang="en-US" altLang="en-US" dirty="0" smtClean="0">
              <a:ea typeface="ＭＳ Ｐゴシック" pitchFamily="34" charset="-128"/>
            </a:endParaRPr>
          </a:p>
        </p:txBody>
      </p:sp>
      <p:pic>
        <p:nvPicPr>
          <p:cNvPr id="30724" name="Picture 5"/>
          <p:cNvPicPr>
            <a:picLocks noChangeAspect="1" noChangeArrowheads="1"/>
          </p:cNvPicPr>
          <p:nvPr/>
        </p:nvPicPr>
        <p:blipFill>
          <a:blip r:embed="rId3" cstate="print"/>
          <a:srcRect b="78418"/>
          <a:stretch>
            <a:fillRect/>
          </a:stretch>
        </p:blipFill>
        <p:spPr bwMode="auto">
          <a:xfrm>
            <a:off x="2112133" y="2575725"/>
            <a:ext cx="5845175" cy="1535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690" name="Rectangle 2"/>
          <p:cNvSpPr>
            <a:spLocks noGrp="1" noChangeArrowheads="1"/>
          </p:cNvSpPr>
          <p:nvPr>
            <p:ph type="title"/>
          </p:nvPr>
        </p:nvSpPr>
        <p:spPr>
          <a:xfrm>
            <a:off x="819150" y="95250"/>
            <a:ext cx="8077200" cy="609600"/>
          </a:xfrm>
        </p:spPr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One-to-Many Relationship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1131888"/>
            <a:ext cx="7480300" cy="1852612"/>
          </a:xfrm>
        </p:spPr>
        <p:txBody>
          <a:bodyPr/>
          <a:lstStyle/>
          <a:p>
            <a:r>
              <a:rPr lang="en-US" altLang="en-US" smtClean="0">
                <a:ea typeface="ＭＳ Ｐゴシック" pitchFamily="34" charset="-128"/>
              </a:rPr>
              <a:t>one-to-many relationship between an </a:t>
            </a:r>
            <a:r>
              <a:rPr lang="en-US" altLang="en-US" i="1" smtClean="0">
                <a:ea typeface="ＭＳ Ｐゴシック" pitchFamily="34" charset="-128"/>
              </a:rPr>
              <a:t>instructor</a:t>
            </a:r>
            <a:r>
              <a:rPr lang="en-US" altLang="en-US" smtClean="0">
                <a:ea typeface="ＭＳ Ｐゴシック" pitchFamily="34" charset="-128"/>
              </a:rPr>
              <a:t> and a </a:t>
            </a:r>
            <a:r>
              <a:rPr lang="en-US" altLang="en-US" i="1" smtClean="0">
                <a:ea typeface="ＭＳ Ｐゴシック" pitchFamily="34" charset="-128"/>
              </a:rPr>
              <a:t>student</a:t>
            </a:r>
          </a:p>
          <a:p>
            <a:pPr lvl="1"/>
            <a:r>
              <a:rPr lang="en-US" altLang="en-US" smtClean="0">
                <a:ea typeface="ＭＳ Ｐゴシック" pitchFamily="34" charset="-128"/>
              </a:rPr>
              <a:t> an instructor is associated with several (including 0) students    via </a:t>
            </a:r>
            <a:r>
              <a:rPr lang="en-US" altLang="en-US" i="1" smtClean="0">
                <a:ea typeface="ＭＳ Ｐゴシック" pitchFamily="34" charset="-128"/>
              </a:rPr>
              <a:t>advisor </a:t>
            </a:r>
          </a:p>
          <a:p>
            <a:pPr lvl="1"/>
            <a:r>
              <a:rPr lang="en-US" altLang="en-US" smtClean="0">
                <a:ea typeface="ＭＳ Ｐゴシック" pitchFamily="34" charset="-128"/>
              </a:rPr>
              <a:t>a student is associated with at most one instructor via advisor, </a:t>
            </a:r>
          </a:p>
        </p:txBody>
      </p:sp>
      <p:pic>
        <p:nvPicPr>
          <p:cNvPr id="31748" name="Picture 5"/>
          <p:cNvPicPr>
            <a:picLocks noChangeAspect="1" noChangeArrowheads="1"/>
          </p:cNvPicPr>
          <p:nvPr/>
        </p:nvPicPr>
        <p:blipFill>
          <a:blip r:embed="rId3" cstate="print"/>
          <a:srcRect t="31459" b="44698"/>
          <a:stretch>
            <a:fillRect/>
          </a:stretch>
        </p:blipFill>
        <p:spPr bwMode="auto">
          <a:xfrm>
            <a:off x="1909763" y="3944233"/>
            <a:ext cx="6000750" cy="1743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738" name="Rectangle 2"/>
          <p:cNvSpPr>
            <a:spLocks noGrp="1" noChangeArrowheads="1"/>
          </p:cNvSpPr>
          <p:nvPr>
            <p:ph type="title"/>
          </p:nvPr>
        </p:nvSpPr>
        <p:spPr>
          <a:xfrm>
            <a:off x="512763" y="238125"/>
            <a:ext cx="8113712" cy="457200"/>
          </a:xfrm>
        </p:spPr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Many-to-One Relationships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55663" y="1144588"/>
            <a:ext cx="7310437" cy="1814512"/>
          </a:xfrm>
          <a:noFill/>
        </p:spPr>
        <p:txBody>
          <a:bodyPr/>
          <a:lstStyle/>
          <a:p>
            <a:r>
              <a:rPr lang="en-US" altLang="en-US" smtClean="0">
                <a:ea typeface="ＭＳ Ｐゴシック" pitchFamily="34" charset="-128"/>
              </a:rPr>
              <a:t>In a many-to-one relationship between an </a:t>
            </a:r>
            <a:r>
              <a:rPr lang="en-US" altLang="en-US" i="1" smtClean="0">
                <a:ea typeface="ＭＳ Ｐゴシック" pitchFamily="34" charset="-128"/>
              </a:rPr>
              <a:t>instructor</a:t>
            </a:r>
            <a:r>
              <a:rPr lang="en-US" altLang="en-US" smtClean="0">
                <a:ea typeface="ＭＳ Ｐゴシック" pitchFamily="34" charset="-128"/>
              </a:rPr>
              <a:t> and a </a:t>
            </a:r>
            <a:r>
              <a:rPr lang="en-US" altLang="en-US" i="1" smtClean="0">
                <a:ea typeface="ＭＳ Ｐゴシック" pitchFamily="34" charset="-128"/>
              </a:rPr>
              <a:t>student, </a:t>
            </a:r>
          </a:p>
          <a:p>
            <a:pPr lvl="1"/>
            <a:r>
              <a:rPr lang="en-US" altLang="en-US" smtClean="0">
                <a:ea typeface="ＭＳ Ｐゴシック" pitchFamily="34" charset="-128"/>
              </a:rPr>
              <a:t>an instructor</a:t>
            </a:r>
            <a:r>
              <a:rPr lang="en-US" altLang="en-US" i="1" smtClean="0">
                <a:ea typeface="ＭＳ Ｐゴシック" pitchFamily="34" charset="-128"/>
              </a:rPr>
              <a:t> </a:t>
            </a:r>
            <a:r>
              <a:rPr lang="en-US" altLang="en-US" smtClean="0">
                <a:ea typeface="ＭＳ Ｐゴシック" pitchFamily="34" charset="-128"/>
              </a:rPr>
              <a:t> is associated with at most one student via </a:t>
            </a:r>
            <a:r>
              <a:rPr lang="en-US" altLang="en-US" i="1" smtClean="0">
                <a:ea typeface="ＭＳ Ｐゴシック" pitchFamily="34" charset="-128"/>
              </a:rPr>
              <a:t>advisor</a:t>
            </a:r>
            <a:r>
              <a:rPr lang="en-US" altLang="en-US" smtClean="0">
                <a:ea typeface="ＭＳ Ｐゴシック" pitchFamily="34" charset="-128"/>
              </a:rPr>
              <a:t>, </a:t>
            </a:r>
          </a:p>
          <a:p>
            <a:pPr lvl="1"/>
            <a:r>
              <a:rPr lang="en-US" altLang="en-US" smtClean="0">
                <a:ea typeface="ＭＳ Ｐゴシック" pitchFamily="34" charset="-128"/>
              </a:rPr>
              <a:t>and a student is associated with several (including 0) instructors via </a:t>
            </a:r>
            <a:r>
              <a:rPr lang="en-US" altLang="en-US" i="1" smtClean="0">
                <a:ea typeface="ＭＳ Ｐゴシック" pitchFamily="34" charset="-128"/>
              </a:rPr>
              <a:t>advisor</a:t>
            </a:r>
          </a:p>
        </p:txBody>
      </p:sp>
      <p:pic>
        <p:nvPicPr>
          <p:cNvPr id="32772" name="Picture 5"/>
          <p:cNvPicPr preferRelativeResize="0">
            <a:picLocks noChangeAspect="1" noChangeArrowheads="1"/>
          </p:cNvPicPr>
          <p:nvPr/>
        </p:nvPicPr>
        <p:blipFill>
          <a:blip r:embed="rId3" cstate="print"/>
          <a:srcRect t="68164" b="6378"/>
          <a:stretch>
            <a:fillRect/>
          </a:stretch>
        </p:blipFill>
        <p:spPr bwMode="auto">
          <a:xfrm>
            <a:off x="1609725" y="4468429"/>
            <a:ext cx="5857875" cy="1814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773" name="Line 6"/>
          <p:cNvSpPr>
            <a:spLocks noChangeShapeType="1"/>
          </p:cNvSpPr>
          <p:nvPr/>
        </p:nvSpPr>
        <p:spPr bwMode="auto">
          <a:xfrm>
            <a:off x="6272213" y="3935413"/>
            <a:ext cx="228600" cy="15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lg"/>
            <a:tailEnd type="stealth" w="lg" len="lg"/>
          </a:ln>
        </p:spPr>
        <p:txBody>
          <a:bodyPr wrap="none"/>
          <a:lstStyle/>
          <a:p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7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Many-to-Many Relationship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14388" y="1093788"/>
            <a:ext cx="7029450" cy="1546225"/>
          </a:xfrm>
        </p:spPr>
        <p:txBody>
          <a:bodyPr/>
          <a:lstStyle/>
          <a:p>
            <a:r>
              <a:rPr lang="en-US" altLang="en-US" smtClean="0">
                <a:ea typeface="ＭＳ Ｐゴシック" pitchFamily="34" charset="-128"/>
              </a:rPr>
              <a:t>An instructor is associated with several (possibly 0) students via </a:t>
            </a:r>
            <a:r>
              <a:rPr lang="en-US" altLang="en-US" i="1" smtClean="0">
                <a:ea typeface="ＭＳ Ｐゴシック" pitchFamily="34" charset="-128"/>
              </a:rPr>
              <a:t>advisor</a:t>
            </a:r>
          </a:p>
          <a:p>
            <a:r>
              <a:rPr lang="en-US" altLang="en-US" smtClean="0">
                <a:ea typeface="ＭＳ Ｐゴシック" pitchFamily="34" charset="-128"/>
              </a:rPr>
              <a:t>A student is associated with several (possibly 0) instructors via </a:t>
            </a:r>
            <a:r>
              <a:rPr lang="en-US" altLang="en-US" i="1" smtClean="0">
                <a:ea typeface="ＭＳ Ｐゴシック" pitchFamily="34" charset="-128"/>
              </a:rPr>
              <a:t>advisor</a:t>
            </a:r>
            <a:r>
              <a:rPr lang="en-US" altLang="en-US" smtClean="0">
                <a:ea typeface="ＭＳ Ｐゴシック" pitchFamily="34" charset="-128"/>
              </a:rPr>
              <a:t> </a:t>
            </a:r>
          </a:p>
        </p:txBody>
      </p:sp>
      <p:pic>
        <p:nvPicPr>
          <p:cNvPr id="33796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73200" y="3684388"/>
            <a:ext cx="6516688" cy="133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834" name="Rectangle 2"/>
          <p:cNvSpPr>
            <a:spLocks noGrp="1" noChangeArrowheads="1"/>
          </p:cNvSpPr>
          <p:nvPr>
            <p:ph type="title"/>
          </p:nvPr>
        </p:nvSpPr>
        <p:spPr>
          <a:xfrm>
            <a:off x="1296988" y="233363"/>
            <a:ext cx="7427912" cy="455612"/>
          </a:xfrm>
        </p:spPr>
        <p:txBody>
          <a:bodyPr/>
          <a:lstStyle/>
          <a:p>
            <a:pPr>
              <a:defRPr/>
            </a:pPr>
            <a:r>
              <a:rPr lang="en-US" sz="2800" dirty="0" smtClean="0">
                <a:ea typeface="+mj-ea"/>
              </a:rPr>
              <a:t>Total  and Partial Participation</a:t>
            </a:r>
            <a:endParaRPr lang="en-US" sz="2800" dirty="0">
              <a:ea typeface="+mj-ea"/>
            </a:endParaRPr>
          </a:p>
        </p:txBody>
      </p:sp>
      <p:sp>
        <p:nvSpPr>
          <p:cNvPr id="34819" name="Rectangle 3"/>
          <p:cNvSpPr>
            <a:spLocks noChangeArrowheads="1"/>
          </p:cNvSpPr>
          <p:nvPr/>
        </p:nvSpPr>
        <p:spPr bwMode="auto">
          <a:xfrm>
            <a:off x="855663" y="922338"/>
            <a:ext cx="7448550" cy="1920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35000"/>
              </a:spcBef>
              <a:buClr>
                <a:schemeClr val="tx2"/>
              </a:buClr>
              <a:buSzPct val="90000"/>
              <a:buFont typeface="Monotype Sorts" charset="2"/>
              <a:buChar char="n"/>
            </a:pPr>
            <a:r>
              <a:rPr kumimoji="1" lang="en-US" altLang="en-US" sz="1800"/>
              <a:t>Total participation (indicated by double line):  every entity in the entity set participates in at least one relationship in the relationship set</a:t>
            </a:r>
          </a:p>
          <a:p>
            <a:pPr marL="342900" indent="-342900">
              <a:spcBef>
                <a:spcPct val="35000"/>
              </a:spcBef>
              <a:buClr>
                <a:schemeClr val="tx2"/>
              </a:buClr>
              <a:buSzPct val="90000"/>
              <a:buFont typeface="Monotype Sorts" charset="2"/>
              <a:buChar char="n"/>
            </a:pPr>
            <a:endParaRPr kumimoji="1" lang="en-US" altLang="en-US" sz="1800"/>
          </a:p>
          <a:p>
            <a:pPr marL="342900" indent="-342900">
              <a:spcBef>
                <a:spcPct val="35000"/>
              </a:spcBef>
              <a:buClr>
                <a:schemeClr val="tx2"/>
              </a:buClr>
              <a:buSzPct val="90000"/>
              <a:buFont typeface="Monotype Sorts" charset="2"/>
              <a:buChar char="n"/>
            </a:pPr>
            <a:endParaRPr kumimoji="1" lang="en-US" altLang="en-US" sz="1800"/>
          </a:p>
          <a:p>
            <a:pPr marL="342900" indent="-342900">
              <a:spcBef>
                <a:spcPct val="35000"/>
              </a:spcBef>
              <a:buClr>
                <a:schemeClr val="tx2"/>
              </a:buClr>
              <a:buSzPct val="90000"/>
              <a:buFont typeface="Monotype Sorts" charset="2"/>
              <a:buChar char="n"/>
            </a:pPr>
            <a:endParaRPr kumimoji="1" lang="en-US" altLang="en-US" sz="1800"/>
          </a:p>
          <a:p>
            <a:pPr marL="342900" indent="-342900">
              <a:spcBef>
                <a:spcPct val="35000"/>
              </a:spcBef>
              <a:buClr>
                <a:schemeClr val="tx2"/>
              </a:buClr>
              <a:buSzPct val="90000"/>
              <a:buFont typeface="Monotype Sorts" charset="2"/>
              <a:buChar char="n"/>
            </a:pPr>
            <a:endParaRPr kumimoji="1" lang="en-US" altLang="en-US" sz="1800"/>
          </a:p>
          <a:p>
            <a:pPr marL="742950" lvl="1" indent="-285750">
              <a:spcBef>
                <a:spcPct val="35000"/>
              </a:spcBef>
              <a:buClr>
                <a:schemeClr val="hlink"/>
              </a:buClr>
              <a:buSzPct val="80000"/>
            </a:pPr>
            <a:endParaRPr kumimoji="1" lang="en-US" altLang="en-US" sz="1800"/>
          </a:p>
          <a:p>
            <a:pPr marL="742950" lvl="1" indent="-285750">
              <a:spcBef>
                <a:spcPct val="35000"/>
              </a:spcBef>
              <a:buClr>
                <a:schemeClr val="hlink"/>
              </a:buClr>
              <a:buSzPct val="80000"/>
            </a:pPr>
            <a:r>
              <a:rPr kumimoji="1" lang="en-US" altLang="en-US" sz="1800"/>
              <a:t>participation of </a:t>
            </a:r>
            <a:r>
              <a:rPr kumimoji="1" lang="en-US" altLang="en-US" sz="1800" i="1"/>
              <a:t>student  </a:t>
            </a:r>
            <a:r>
              <a:rPr kumimoji="1" lang="en-US" altLang="en-US" sz="1800"/>
              <a:t>in </a:t>
            </a:r>
            <a:r>
              <a:rPr kumimoji="1" lang="en-US" altLang="en-US" sz="1800" i="1"/>
              <a:t>advisor r</a:t>
            </a:r>
            <a:r>
              <a:rPr kumimoji="1" lang="en-US" altLang="en-US" sz="1800"/>
              <a:t>elation is total</a:t>
            </a:r>
          </a:p>
          <a:p>
            <a:pPr marL="1085850" lvl="2" indent="-228600">
              <a:spcBef>
                <a:spcPct val="35000"/>
              </a:spcBef>
              <a:buClr>
                <a:srgbClr val="33CC33"/>
              </a:buClr>
              <a:buSzPct val="75000"/>
              <a:buFont typeface="Webdings" pitchFamily="18" charset="2"/>
              <a:buChar char="4"/>
            </a:pPr>
            <a:r>
              <a:rPr kumimoji="1" lang="en-US" altLang="en-US" sz="1800"/>
              <a:t> every </a:t>
            </a:r>
            <a:r>
              <a:rPr kumimoji="1" lang="en-US" altLang="en-US" sz="1800" i="1"/>
              <a:t>student </a:t>
            </a:r>
            <a:r>
              <a:rPr kumimoji="1" lang="en-US" altLang="en-US" sz="1800"/>
              <a:t>must have an associated instructor</a:t>
            </a:r>
          </a:p>
          <a:p>
            <a:pPr marL="342900" indent="-342900">
              <a:spcBef>
                <a:spcPct val="35000"/>
              </a:spcBef>
              <a:buClr>
                <a:schemeClr val="tx2"/>
              </a:buClr>
              <a:buSzPct val="90000"/>
              <a:buFont typeface="Monotype Sorts" charset="2"/>
              <a:buChar char="n"/>
            </a:pPr>
            <a:r>
              <a:rPr kumimoji="1" lang="en-US" altLang="en-US" sz="1800"/>
              <a:t>Partial participation:  some entities may not participate in any relationship in the relationship set</a:t>
            </a:r>
          </a:p>
          <a:p>
            <a:pPr marL="742950" lvl="1" indent="-285750">
              <a:spcBef>
                <a:spcPct val="35000"/>
              </a:spcBef>
              <a:buClr>
                <a:schemeClr val="hlink"/>
              </a:buClr>
              <a:buSzPct val="80000"/>
              <a:buFont typeface="Monotype Sorts" charset="2"/>
              <a:buChar char="l"/>
            </a:pPr>
            <a:r>
              <a:rPr kumimoji="1" lang="en-US" altLang="en-US" sz="1800"/>
              <a:t>Example: participation of </a:t>
            </a:r>
            <a:r>
              <a:rPr kumimoji="1" lang="en-US" altLang="en-US" sz="1800" i="1"/>
              <a:t>instructor</a:t>
            </a:r>
            <a:r>
              <a:rPr kumimoji="1" lang="en-US" altLang="en-US" sz="1800"/>
              <a:t> in </a:t>
            </a:r>
            <a:r>
              <a:rPr kumimoji="1" lang="en-US" altLang="en-US" sz="1800" i="1"/>
              <a:t>advisor</a:t>
            </a:r>
            <a:r>
              <a:rPr kumimoji="1" lang="en-US" altLang="en-US" sz="1800"/>
              <a:t> is partial</a:t>
            </a:r>
          </a:p>
        </p:txBody>
      </p:sp>
      <p:pic>
        <p:nvPicPr>
          <p:cNvPr id="34820" name="Picture 7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0" y="1968888"/>
            <a:ext cx="6643688" cy="1309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882" name="Rectangle 2"/>
          <p:cNvSpPr>
            <a:spLocks noGrp="1" noChangeArrowheads="1"/>
          </p:cNvSpPr>
          <p:nvPr>
            <p:ph type="title"/>
          </p:nvPr>
        </p:nvSpPr>
        <p:spPr>
          <a:xfrm>
            <a:off x="742950" y="38100"/>
            <a:ext cx="8420100" cy="682625"/>
          </a:xfrm>
        </p:spPr>
        <p:txBody>
          <a:bodyPr/>
          <a:lstStyle/>
          <a:p>
            <a:pPr>
              <a:defRPr/>
            </a:pPr>
            <a:r>
              <a:rPr lang="en-US" sz="2400" dirty="0" smtClean="0">
                <a:ea typeface="+mj-ea"/>
              </a:rPr>
              <a:t>Notation </a:t>
            </a:r>
            <a:r>
              <a:rPr lang="en-US" sz="2400" dirty="0">
                <a:ea typeface="+mj-ea"/>
              </a:rPr>
              <a:t>for </a:t>
            </a:r>
            <a:r>
              <a:rPr lang="en-US" sz="2400" dirty="0" smtClean="0">
                <a:ea typeface="+mj-ea"/>
              </a:rPr>
              <a:t>Expressing More Complex Constraints</a:t>
            </a:r>
            <a:endParaRPr lang="en-US" sz="2400" dirty="0">
              <a:ea typeface="+mj-ea"/>
            </a:endParaRPr>
          </a:p>
        </p:txBody>
      </p:sp>
      <p:sp>
        <p:nvSpPr>
          <p:cNvPr id="35843" name="Rectangle 3"/>
          <p:cNvSpPr>
            <a:spLocks noChangeArrowheads="1"/>
          </p:cNvSpPr>
          <p:nvPr/>
        </p:nvSpPr>
        <p:spPr bwMode="auto">
          <a:xfrm>
            <a:off x="855663" y="1106488"/>
            <a:ext cx="7323137" cy="2525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35000"/>
              </a:spcBef>
              <a:buClr>
                <a:schemeClr val="tx2"/>
              </a:buClr>
              <a:buSzPct val="90000"/>
              <a:buFont typeface="Monotype Sorts" charset="2"/>
              <a:buChar char="n"/>
            </a:pPr>
            <a:r>
              <a:rPr kumimoji="1" lang="en-US" altLang="en-US" sz="1800"/>
              <a:t>A line may have an associated minimum and maximum cardinality, shown in the form </a:t>
            </a:r>
            <a:r>
              <a:rPr kumimoji="1" lang="en-US" altLang="en-US" sz="1800" i="1"/>
              <a:t>l..h</a:t>
            </a:r>
            <a:r>
              <a:rPr kumimoji="1" lang="en-US" altLang="en-US" sz="1800"/>
              <a:t>, where </a:t>
            </a:r>
            <a:r>
              <a:rPr kumimoji="1" lang="en-US" altLang="en-US" sz="1800" i="1"/>
              <a:t>l</a:t>
            </a:r>
            <a:r>
              <a:rPr kumimoji="1" lang="en-US" altLang="en-US" sz="1800"/>
              <a:t> is the minimum and </a:t>
            </a:r>
            <a:r>
              <a:rPr kumimoji="1" lang="en-US" altLang="en-US" sz="1800" i="1"/>
              <a:t>h</a:t>
            </a:r>
            <a:r>
              <a:rPr kumimoji="1" lang="en-US" altLang="en-US" sz="1800"/>
              <a:t> the maximum cardinality</a:t>
            </a:r>
          </a:p>
          <a:p>
            <a:pPr marL="800100" lvl="1" indent="-342900">
              <a:spcBef>
                <a:spcPct val="35000"/>
              </a:spcBef>
              <a:buClr>
                <a:schemeClr val="tx2"/>
              </a:buClr>
              <a:buSzPct val="90000"/>
              <a:buFont typeface="Monotype Sorts" charset="2"/>
              <a:buChar char="n"/>
            </a:pPr>
            <a:r>
              <a:rPr kumimoji="1" lang="en-US" altLang="en-US" sz="1800"/>
              <a:t>A minimum value of 1 indicates total participation.</a:t>
            </a:r>
          </a:p>
          <a:p>
            <a:pPr marL="800100" lvl="1" indent="-342900">
              <a:spcBef>
                <a:spcPct val="35000"/>
              </a:spcBef>
              <a:buClr>
                <a:schemeClr val="tx2"/>
              </a:buClr>
              <a:buSzPct val="90000"/>
              <a:buFont typeface="Monotype Sorts" charset="2"/>
              <a:buChar char="n"/>
            </a:pPr>
            <a:r>
              <a:rPr kumimoji="1" lang="en-US" altLang="en-US" sz="1800"/>
              <a:t>A maximum value of 1 indicates that the entity participates  in at most one relationship</a:t>
            </a:r>
          </a:p>
          <a:p>
            <a:pPr marL="800100" lvl="1" indent="-342900">
              <a:spcBef>
                <a:spcPct val="35000"/>
              </a:spcBef>
              <a:buClr>
                <a:schemeClr val="tx2"/>
              </a:buClr>
              <a:buSzPct val="90000"/>
              <a:buFont typeface="Monotype Sorts" charset="2"/>
              <a:buChar char="n"/>
            </a:pPr>
            <a:r>
              <a:rPr kumimoji="1" lang="en-US" altLang="en-US" sz="1800"/>
              <a:t>A maximum value of * indicates no limit.</a:t>
            </a:r>
          </a:p>
          <a:p>
            <a:pPr marL="342900" indent="-342900">
              <a:spcBef>
                <a:spcPct val="35000"/>
              </a:spcBef>
              <a:buClr>
                <a:schemeClr val="tx2"/>
              </a:buClr>
              <a:buSzPct val="90000"/>
            </a:pPr>
            <a:endParaRPr kumimoji="1" lang="en-US" altLang="en-US" sz="1800"/>
          </a:p>
          <a:p>
            <a:pPr marL="342900" indent="-342900">
              <a:spcBef>
                <a:spcPct val="35000"/>
              </a:spcBef>
              <a:buClr>
                <a:schemeClr val="tx2"/>
              </a:buClr>
              <a:buSzPct val="90000"/>
              <a:buFont typeface="Monotype Sorts" charset="2"/>
              <a:buChar char="n"/>
            </a:pPr>
            <a:endParaRPr kumimoji="1" lang="en-US" altLang="en-US" sz="1800"/>
          </a:p>
        </p:txBody>
      </p:sp>
      <p:pic>
        <p:nvPicPr>
          <p:cNvPr id="35844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76463" y="3516313"/>
            <a:ext cx="5800725" cy="1133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845" name="Rectangle 4"/>
          <p:cNvSpPr>
            <a:spLocks noChangeArrowheads="1"/>
          </p:cNvSpPr>
          <p:nvPr/>
        </p:nvSpPr>
        <p:spPr bwMode="auto">
          <a:xfrm>
            <a:off x="1641475" y="4954588"/>
            <a:ext cx="6626225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>
              <a:spcBef>
                <a:spcPct val="35000"/>
              </a:spcBef>
              <a:buClr>
                <a:schemeClr val="tx2"/>
              </a:buClr>
              <a:buSzPct val="90000"/>
              <a:buFont typeface="Monotype Sorts" charset="2"/>
              <a:buNone/>
            </a:pPr>
            <a:r>
              <a:rPr kumimoji="1" lang="en-US" altLang="en-US" sz="1800"/>
              <a:t>Instructor can advise 0 or more students.  A student must have 1 advisor; cannot have multiple advisors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450" name="Rectangle 2"/>
          <p:cNvSpPr>
            <a:spLocks noGrp="1" noChangeArrowheads="1"/>
          </p:cNvSpPr>
          <p:nvPr>
            <p:ph type="title"/>
          </p:nvPr>
        </p:nvSpPr>
        <p:spPr>
          <a:xfrm>
            <a:off x="1017588" y="103188"/>
            <a:ext cx="7648575" cy="639762"/>
          </a:xfrm>
        </p:spPr>
        <p:txBody>
          <a:bodyPr/>
          <a:lstStyle/>
          <a:p>
            <a:pPr>
              <a:defRPr/>
            </a:pPr>
            <a:r>
              <a:rPr lang="en-US" sz="24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Notation to Express Entity with Complex Attributes</a:t>
            </a:r>
          </a:p>
        </p:txBody>
      </p:sp>
      <p:pic>
        <p:nvPicPr>
          <p:cNvPr id="36867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98863" y="1300163"/>
            <a:ext cx="2159000" cy="4575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362" name="Rectangle 2"/>
          <p:cNvSpPr>
            <a:spLocks noGrp="1" noChangeArrowheads="1"/>
          </p:cNvSpPr>
          <p:nvPr>
            <p:ph type="title"/>
          </p:nvPr>
        </p:nvSpPr>
        <p:spPr>
          <a:xfrm>
            <a:off x="539750" y="85725"/>
            <a:ext cx="8077200" cy="609600"/>
          </a:xfrm>
        </p:spPr>
        <p:txBody>
          <a:bodyPr/>
          <a:lstStyle/>
          <a:p>
            <a:pPr>
              <a:defRPr/>
            </a:pPr>
            <a:r>
              <a:rPr lang="en-US" sz="2800" dirty="0" smtClean="0">
                <a:ea typeface="+mj-ea"/>
              </a:rPr>
              <a:t>Expressing Weak </a:t>
            </a:r>
            <a:r>
              <a:rPr lang="en-US" sz="2800" dirty="0">
                <a:ea typeface="+mj-ea"/>
              </a:rPr>
              <a:t>Entity </a:t>
            </a:r>
            <a:r>
              <a:rPr lang="en-US" sz="2800" dirty="0" smtClean="0">
                <a:ea typeface="+mj-ea"/>
              </a:rPr>
              <a:t>Sets</a:t>
            </a:r>
            <a:endParaRPr lang="en-US" sz="2800" dirty="0">
              <a:ea typeface="+mj-ea"/>
            </a:endParaRPr>
          </a:p>
        </p:txBody>
      </p:sp>
      <p:sp>
        <p:nvSpPr>
          <p:cNvPr id="378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39152" y="1093788"/>
            <a:ext cx="8567224" cy="2409067"/>
          </a:xfrm>
        </p:spPr>
        <p:txBody>
          <a:bodyPr/>
          <a:lstStyle/>
          <a:p>
            <a:r>
              <a:rPr lang="en-US" altLang="en-US" dirty="0" smtClean="0">
                <a:ea typeface="ＭＳ Ｐゴシック" pitchFamily="34" charset="-128"/>
              </a:rPr>
              <a:t>In E-R diagrams, a weak entity set is depicted via a double rectangle.</a:t>
            </a:r>
          </a:p>
          <a:p>
            <a:r>
              <a:rPr lang="en-US" altLang="en-US" dirty="0" smtClean="0">
                <a:ea typeface="ＭＳ Ｐゴシック" pitchFamily="34" charset="-128"/>
              </a:rPr>
              <a:t>We underline the discriminator of a weak entity set  with a dashed line.</a:t>
            </a:r>
          </a:p>
          <a:p>
            <a:r>
              <a:rPr lang="en-US" altLang="en-US" dirty="0" smtClean="0">
                <a:ea typeface="ＭＳ Ｐゴシック" pitchFamily="34" charset="-128"/>
              </a:rPr>
              <a:t>The relationship set connecting the  weak entity set to the identifying strong entity set is depicted by a double diamond. </a:t>
            </a:r>
          </a:p>
          <a:p>
            <a:r>
              <a:rPr lang="en-US" altLang="en-US" dirty="0" smtClean="0">
                <a:ea typeface="ＭＳ Ｐゴシック" pitchFamily="34" charset="-128"/>
              </a:rPr>
              <a:t>Primary key for </a:t>
            </a:r>
            <a:r>
              <a:rPr lang="en-US" altLang="en-US" i="1" dirty="0" smtClean="0">
                <a:ea typeface="ＭＳ Ｐゴシック" pitchFamily="34" charset="-128"/>
              </a:rPr>
              <a:t>section </a:t>
            </a:r>
            <a:r>
              <a:rPr lang="en-US" altLang="en-US" dirty="0" smtClean="0">
                <a:ea typeface="ＭＳ Ｐゴシック" pitchFamily="34" charset="-128"/>
              </a:rPr>
              <a:t>– (</a:t>
            </a:r>
            <a:r>
              <a:rPr lang="en-US" altLang="en-US" i="1" dirty="0" err="1" smtClean="0">
                <a:ea typeface="ＭＳ Ｐゴシック" pitchFamily="34" charset="-128"/>
              </a:rPr>
              <a:t>course_id</a:t>
            </a:r>
            <a:r>
              <a:rPr lang="en-US" altLang="en-US" i="1" dirty="0" smtClean="0">
                <a:ea typeface="ＭＳ Ｐゴシック" pitchFamily="34" charset="-128"/>
              </a:rPr>
              <a:t>, </a:t>
            </a:r>
            <a:r>
              <a:rPr lang="en-US" altLang="en-US" i="1" dirty="0" err="1" smtClean="0">
                <a:ea typeface="ＭＳ Ｐゴシック" pitchFamily="34" charset="-128"/>
              </a:rPr>
              <a:t>sec_id</a:t>
            </a:r>
            <a:r>
              <a:rPr lang="en-US" altLang="en-US" i="1" dirty="0" smtClean="0">
                <a:ea typeface="ＭＳ Ｐゴシック" pitchFamily="34" charset="-128"/>
              </a:rPr>
              <a:t>, semester, year</a:t>
            </a:r>
            <a:r>
              <a:rPr lang="en-US" altLang="en-US" dirty="0" smtClean="0">
                <a:ea typeface="ＭＳ Ｐゴシック" pitchFamily="34" charset="-128"/>
              </a:rPr>
              <a:t>)</a:t>
            </a:r>
          </a:p>
        </p:txBody>
      </p:sp>
      <p:pic>
        <p:nvPicPr>
          <p:cNvPr id="37892" name="Picture 3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151162" y="5337469"/>
            <a:ext cx="5992837" cy="1358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6" name="Title 1048625"/>
          <p:cNvSpPr>
            <a:spLocks noGrp="1"/>
          </p:cNvSpPr>
          <p:nvPr>
            <p:ph type="title" idx="4294967295"/>
          </p:nvPr>
        </p:nvSpPr>
        <p:spPr>
          <a:xfrm>
            <a:off x="304800" y="457200"/>
            <a:ext cx="8686800" cy="8382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3600" b="0" i="0" baseline="0">
                <a:solidFill>
                  <a:schemeClr val="lt2"/>
                </a:solidFill>
                <a:latin typeface="Franklin Gothic Medium" pitchFamily="34" charset="0"/>
                <a:sym typeface="Helvetica"/>
              </a:defRPr>
            </a:lvl1pPr>
          </a:lstStyle>
          <a:p>
            <a:pPr lvl="0"/>
            <a:r>
              <a:rPr lang="zh-CN" altLang="en-US" sz="2400">
                <a:ea typeface="ＭＳ Ｐゴシック" pitchFamily="34" charset="-128"/>
              </a:rPr>
              <a:t>DRAWBACKS OF USING FILE SYSTEMS TO STORE DATA (CONT.)</a:t>
            </a:r>
          </a:p>
        </p:txBody>
      </p:sp>
      <p:sp>
        <p:nvSpPr>
          <p:cNvPr id="1048627" name="Content Placeholder 1048626"/>
          <p:cNvSpPr>
            <a:spLocks noGrp="1"/>
          </p:cNvSpPr>
          <p:nvPr>
            <p:ph idx="4294967295"/>
          </p:nvPr>
        </p:nvSpPr>
        <p:spPr>
          <a:xfrm>
            <a:off x="304800" y="1203325"/>
            <a:ext cx="8686800" cy="5654675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t"/>
          <a:lstStyle>
            <a:lvl1pPr marL="342900" indent="-34290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 2" pitchFamily="18" charset="2"/>
              <a:buChar char=""/>
              <a:defRPr sz="3200" b="0" i="0" baseline="0">
                <a:solidFill>
                  <a:schemeClr val="lt2"/>
                </a:solidFill>
                <a:latin typeface="Franklin Gothic Book" pitchFamily="34" charset="0"/>
                <a:sym typeface="Helvetica"/>
              </a:defRPr>
            </a:lvl1pPr>
            <a:lvl2pPr marL="742950" indent="-28575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70000"/>
              <a:buFont typeface="Wingdings 2" pitchFamily="18" charset="2"/>
              <a:buChar char=""/>
              <a:defRPr sz="2800" b="0" i="0" baseline="0">
                <a:solidFill>
                  <a:schemeClr val="lt2"/>
                </a:solidFill>
                <a:latin typeface="Franklin Gothic Book" pitchFamily="34" charset="0"/>
                <a:sym typeface="Helvetica"/>
              </a:defRPr>
            </a:lvl2pPr>
            <a:lvl3pPr marL="1143000" indent="-22860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70000"/>
              <a:buFont typeface="Wingdings 2" pitchFamily="18" charset="2"/>
              <a:buChar char=""/>
              <a:defRPr sz="2400" b="0" i="0" baseline="0">
                <a:solidFill>
                  <a:schemeClr val="lt2"/>
                </a:solidFill>
                <a:latin typeface="Franklin Gothic Book" pitchFamily="34" charset="0"/>
                <a:sym typeface="Helvetica"/>
              </a:defRPr>
            </a:lvl3pPr>
            <a:lvl4pPr marL="1600200" indent="-22860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70000"/>
              <a:buFont typeface="Wingdings 2" pitchFamily="18" charset="2"/>
              <a:buChar char=""/>
              <a:defRPr sz="2000" b="0" i="0" baseline="0">
                <a:solidFill>
                  <a:schemeClr val="lt2"/>
                </a:solidFill>
                <a:latin typeface="Franklin Gothic Book" pitchFamily="34" charset="0"/>
                <a:sym typeface="Helvetica"/>
              </a:defRPr>
            </a:lvl4pPr>
            <a:lvl5pPr marL="2057400" indent="-22860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60000"/>
              <a:buFont typeface="Wingdings 2" pitchFamily="18" charset="2"/>
              <a:buChar char=""/>
              <a:defRPr sz="1800" b="0" i="0" baseline="0">
                <a:solidFill>
                  <a:schemeClr val="lt2"/>
                </a:solidFill>
                <a:latin typeface="Franklin Gothic Book" pitchFamily="34" charset="0"/>
                <a:sym typeface="Helvetica"/>
              </a:defRPr>
            </a:lvl5pPr>
          </a:lstStyle>
          <a:p>
            <a:pPr lvl="0" algn="just"/>
            <a:r>
              <a:rPr lang="zh-CN" altLang="en-US" sz="2200" b="1">
                <a:ea typeface="ＭＳ Ｐゴシック" pitchFamily="34" charset="-128"/>
              </a:rPr>
              <a:t>Atomicity of updates</a:t>
            </a:r>
          </a:p>
          <a:p>
            <a:pPr lvl="1" algn="just"/>
            <a:r>
              <a:rPr sz="2200">
                <a:ea typeface="ＭＳ Ｐゴシック" pitchFamily="34" charset="-128"/>
              </a:rPr>
              <a:t>Failures may leave database in an inconsistent state with partial updates carried out</a:t>
            </a:r>
          </a:p>
          <a:p>
            <a:pPr lvl="1" algn="just"/>
            <a:r>
              <a:rPr sz="2200">
                <a:ea typeface="ＭＳ Ｐゴシック" pitchFamily="34" charset="-128"/>
              </a:rPr>
              <a:t>Example: Transfer of funds from one account to another should either complete or not happen at all</a:t>
            </a:r>
          </a:p>
          <a:p>
            <a:pPr lvl="0" algn="just"/>
            <a:r>
              <a:rPr sz="2200" b="1">
                <a:ea typeface="ＭＳ Ｐゴシック" pitchFamily="34" charset="-128"/>
              </a:rPr>
              <a:t>Concurrent access by multiple users</a:t>
            </a:r>
          </a:p>
          <a:p>
            <a:pPr lvl="1" algn="just"/>
            <a:r>
              <a:rPr sz="2200">
                <a:ea typeface="ＭＳ Ｐゴシック" pitchFamily="34" charset="-128"/>
              </a:rPr>
              <a:t>Concurrent access needed for performance</a:t>
            </a:r>
          </a:p>
          <a:p>
            <a:pPr lvl="1" algn="just"/>
            <a:r>
              <a:rPr sz="2200">
                <a:ea typeface="ＭＳ Ｐゴシック" pitchFamily="34" charset="-128"/>
              </a:rPr>
              <a:t>Uncontrolled concurrent accesses can lead to inconsistencies</a:t>
            </a:r>
          </a:p>
          <a:p>
            <a:pPr lvl="2" algn="just"/>
            <a:r>
              <a:rPr sz="2200">
                <a:ea typeface="ＭＳ Ｐゴシック" pitchFamily="34" charset="-128"/>
              </a:rPr>
              <a:t>Example: Two people reading a balance (say 100) and updating it by withdrawing money (say 50 each) at the same time</a:t>
            </a:r>
          </a:p>
          <a:p>
            <a:pPr lvl="0"/>
            <a:r>
              <a:rPr sz="2200" b="1">
                <a:ea typeface="ＭＳ Ｐゴシック" pitchFamily="34" charset="-128"/>
              </a:rPr>
              <a:t>Security problems</a:t>
            </a:r>
          </a:p>
          <a:p>
            <a:pPr lvl="1"/>
            <a:r>
              <a:rPr sz="2200">
                <a:ea typeface="ＭＳ Ｐゴシック" pitchFamily="34" charset="-128"/>
              </a:rPr>
              <a:t>Hard to provide user access to some, but not all, data</a:t>
            </a:r>
          </a:p>
          <a:p>
            <a:pPr lvl="0">
              <a:buFont typeface="Monotype Sorts"/>
              <a:buNone/>
            </a:pPr>
            <a:r>
              <a:rPr sz="2200" b="1">
                <a:solidFill>
                  <a:srgbClr val="FF0000"/>
                </a:solidFill>
                <a:ea typeface="ＭＳ Ｐゴシック" pitchFamily="34" charset="-128"/>
              </a:rPr>
              <a:t>Database systems offer solutions to all the above problems</a:t>
            </a: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882" name="Rectangle 2"/>
          <p:cNvSpPr>
            <a:spLocks noGrp="1" noChangeArrowheads="1"/>
          </p:cNvSpPr>
          <p:nvPr>
            <p:ph type="title"/>
          </p:nvPr>
        </p:nvSpPr>
        <p:spPr>
          <a:xfrm>
            <a:off x="211015" y="38100"/>
            <a:ext cx="8952035" cy="848165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E-R Diagram for a University Enterprise</a:t>
            </a:r>
            <a:endParaRPr lang="en-US" dirty="0">
              <a:ea typeface="+mj-ea"/>
            </a:endParaRPr>
          </a:p>
        </p:txBody>
      </p:sp>
      <p:pic>
        <p:nvPicPr>
          <p:cNvPr id="38915" name="Picture 2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22425" y="927100"/>
            <a:ext cx="5657850" cy="537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034" name="Rectangle 2"/>
          <p:cNvSpPr>
            <a:spLocks noGrp="1" noChangeArrowheads="1"/>
          </p:cNvSpPr>
          <p:nvPr>
            <p:ph type="title"/>
          </p:nvPr>
        </p:nvSpPr>
        <p:spPr>
          <a:xfrm>
            <a:off x="469900" y="155575"/>
            <a:ext cx="8867775" cy="477838"/>
          </a:xfrm>
        </p:spPr>
        <p:txBody>
          <a:bodyPr/>
          <a:lstStyle/>
          <a:p>
            <a:pPr>
              <a:defRPr/>
            </a:pPr>
            <a:r>
              <a:rPr lang="en-US" sz="28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Summary of Symbols Used in E-R Notation</a:t>
            </a:r>
          </a:p>
        </p:txBody>
      </p:sp>
      <p:pic>
        <p:nvPicPr>
          <p:cNvPr id="69635" name="Picture 5"/>
          <p:cNvPicPr>
            <a:picLocks noChangeAspect="1" noChangeArrowheads="1"/>
          </p:cNvPicPr>
          <p:nvPr/>
        </p:nvPicPr>
        <p:blipFill>
          <a:blip r:embed="rId3" cstate="print"/>
          <a:srcRect b="53856"/>
          <a:stretch>
            <a:fillRect/>
          </a:stretch>
        </p:blipFill>
        <p:spPr bwMode="auto">
          <a:xfrm>
            <a:off x="596900" y="1128713"/>
            <a:ext cx="8012113" cy="4595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6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Symbols Used in E-R Notation (Cont.)</a:t>
            </a:r>
          </a:p>
        </p:txBody>
      </p:sp>
      <p:pic>
        <p:nvPicPr>
          <p:cNvPr id="70659" name="Picture 5"/>
          <p:cNvPicPr>
            <a:picLocks noChangeAspect="1" noChangeArrowheads="1"/>
          </p:cNvPicPr>
          <p:nvPr/>
        </p:nvPicPr>
        <p:blipFill>
          <a:blip r:embed="rId3" cstate="print"/>
          <a:srcRect t="45372"/>
          <a:stretch>
            <a:fillRect/>
          </a:stretch>
        </p:blipFill>
        <p:spPr bwMode="auto">
          <a:xfrm>
            <a:off x="1196975" y="979488"/>
            <a:ext cx="7435850" cy="5048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Alternative ER Notations</a:t>
            </a:r>
          </a:p>
        </p:txBody>
      </p:sp>
      <p:sp>
        <p:nvSpPr>
          <p:cNvPr id="71683" name="Rectangle 116"/>
          <p:cNvSpPr>
            <a:spLocks noGrp="1" noChangeArrowheads="1"/>
          </p:cNvSpPr>
          <p:nvPr>
            <p:ph type="body" idx="1"/>
          </p:nvPr>
        </p:nvSpPr>
        <p:spPr>
          <a:xfrm>
            <a:off x="814388" y="1093788"/>
            <a:ext cx="7661275" cy="606425"/>
          </a:xfrm>
        </p:spPr>
        <p:txBody>
          <a:bodyPr/>
          <a:lstStyle/>
          <a:p>
            <a:r>
              <a:rPr kumimoji="0" lang="en-US" altLang="en-US" sz="2000" smtClean="0">
                <a:ea typeface="ＭＳ Ｐゴシック" pitchFamily="34" charset="-128"/>
              </a:rPr>
              <a:t> </a:t>
            </a:r>
            <a:r>
              <a:rPr kumimoji="0" lang="en-US" altLang="en-US" smtClean="0">
                <a:ea typeface="ＭＳ Ｐゴシック" pitchFamily="34" charset="-128"/>
              </a:rPr>
              <a:t>Chen, IDE1FX, …</a:t>
            </a:r>
          </a:p>
        </p:txBody>
      </p:sp>
      <p:pic>
        <p:nvPicPr>
          <p:cNvPr id="71684" name="Picture 5"/>
          <p:cNvPicPr>
            <a:picLocks noChangeAspect="1" noChangeArrowheads="1"/>
          </p:cNvPicPr>
          <p:nvPr/>
        </p:nvPicPr>
        <p:blipFill>
          <a:blip r:embed="rId3" cstate="print"/>
          <a:srcRect r="15594" b="76595"/>
          <a:stretch>
            <a:fillRect/>
          </a:stretch>
        </p:blipFill>
        <p:spPr bwMode="auto">
          <a:xfrm>
            <a:off x="1065213" y="1760538"/>
            <a:ext cx="6831012" cy="1773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685" name="Picture 5"/>
          <p:cNvPicPr>
            <a:picLocks noChangeAspect="1" noChangeArrowheads="1"/>
          </p:cNvPicPr>
          <p:nvPr/>
        </p:nvPicPr>
        <p:blipFill>
          <a:blip r:embed="rId3" cstate="print"/>
          <a:srcRect t="87552"/>
          <a:stretch>
            <a:fillRect/>
          </a:stretch>
        </p:blipFill>
        <p:spPr bwMode="auto">
          <a:xfrm>
            <a:off x="514350" y="4040188"/>
            <a:ext cx="8478838" cy="987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6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Alternative ER Notations</a:t>
            </a:r>
          </a:p>
        </p:txBody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1266825"/>
            <a:ext cx="9143999" cy="622300"/>
          </a:xfrm>
        </p:spPr>
        <p:txBody>
          <a:bodyPr/>
          <a:lstStyle/>
          <a:p>
            <a:pPr>
              <a:buFont typeface="Monotype Sorts" charset="2"/>
              <a:buNone/>
            </a:pPr>
            <a:r>
              <a:rPr lang="en-US" altLang="en-US" sz="2400" b="1" dirty="0" smtClean="0">
                <a:ea typeface="ＭＳ Ｐゴシック" pitchFamily="34" charset="-128"/>
              </a:rPr>
              <a:t>                </a:t>
            </a:r>
            <a:r>
              <a:rPr lang="en-US" altLang="en-US" sz="2400" b="1" dirty="0" smtClean="0">
                <a:ea typeface="ＭＳ Ｐゴシック" pitchFamily="34" charset="-128"/>
              </a:rPr>
              <a:t> </a:t>
            </a:r>
            <a:r>
              <a:rPr lang="en-US" altLang="en-US" sz="2400" b="1" dirty="0" smtClean="0">
                <a:ea typeface="ＭＳ Ｐゴシック" pitchFamily="34" charset="-128"/>
              </a:rPr>
              <a:t>Chen                      IDE1FX (Crows feet notation)</a:t>
            </a:r>
          </a:p>
        </p:txBody>
      </p:sp>
      <p:pic>
        <p:nvPicPr>
          <p:cNvPr id="72708" name="Picture 5"/>
          <p:cNvPicPr>
            <a:picLocks noChangeAspect="1" noChangeArrowheads="1"/>
          </p:cNvPicPr>
          <p:nvPr/>
        </p:nvPicPr>
        <p:blipFill>
          <a:blip r:embed="rId3" cstate="print"/>
          <a:srcRect t="22716" b="11975"/>
          <a:stretch>
            <a:fillRect/>
          </a:stretch>
        </p:blipFill>
        <p:spPr bwMode="auto">
          <a:xfrm>
            <a:off x="1223963" y="1784350"/>
            <a:ext cx="7554912" cy="4619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37" name="Text Placeholder 1048736"/>
          <p:cNvSpPr>
            <a:spLocks noGrp="1"/>
          </p:cNvSpPr>
          <p:nvPr>
            <p:ph type="body" idx="4"/>
          </p:nvPr>
        </p:nvSpPr>
        <p:spPr>
          <a:xfrm>
            <a:off x="381000" y="1676400"/>
            <a:ext cx="8458200" cy="12192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b"/>
          <a:lstStyle>
            <a:lvl1pPr marL="342900" indent="-34290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 2" pitchFamily="18" charset="2"/>
              <a:buChar char=""/>
              <a:defRPr sz="3200" b="0" i="0" baseline="0">
                <a:solidFill>
                  <a:schemeClr val="lt2"/>
                </a:solidFill>
                <a:latin typeface="Franklin Gothic Book" pitchFamily="34" charset="0"/>
                <a:sym typeface="Helvetica"/>
              </a:defRPr>
            </a:lvl1pPr>
            <a:lvl2pPr marL="742950" indent="-28575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70000"/>
              <a:buFont typeface="Wingdings 2" pitchFamily="18" charset="2"/>
              <a:buChar char=""/>
              <a:defRPr sz="2800" b="0" i="0" baseline="0">
                <a:solidFill>
                  <a:schemeClr val="lt2"/>
                </a:solidFill>
                <a:latin typeface="Franklin Gothic Book" pitchFamily="34" charset="0"/>
                <a:sym typeface="Helvetica"/>
              </a:defRPr>
            </a:lvl2pPr>
            <a:lvl3pPr marL="1143000" indent="-22860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70000"/>
              <a:buFont typeface="Wingdings 2" pitchFamily="18" charset="2"/>
              <a:buChar char=""/>
              <a:defRPr sz="2400" b="0" i="0" baseline="0">
                <a:solidFill>
                  <a:schemeClr val="lt2"/>
                </a:solidFill>
                <a:latin typeface="Franklin Gothic Book" pitchFamily="34" charset="0"/>
                <a:sym typeface="Helvetica"/>
              </a:defRPr>
            </a:lvl3pPr>
            <a:lvl4pPr marL="1600200" indent="-22860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70000"/>
              <a:buFont typeface="Wingdings 2" pitchFamily="18" charset="2"/>
              <a:buChar char=""/>
              <a:defRPr sz="2000" b="0" i="0" baseline="0">
                <a:solidFill>
                  <a:schemeClr val="lt2"/>
                </a:solidFill>
                <a:latin typeface="Franklin Gothic Book" pitchFamily="34" charset="0"/>
                <a:sym typeface="Helvetica"/>
              </a:defRPr>
            </a:lvl4pPr>
            <a:lvl5pPr marL="2057400" indent="-22860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60000"/>
              <a:buFont typeface="Wingdings 2" pitchFamily="18" charset="2"/>
              <a:buChar char=""/>
              <a:defRPr sz="1800" b="0" i="0" baseline="0">
                <a:solidFill>
                  <a:schemeClr val="lt2"/>
                </a:solidFill>
                <a:latin typeface="Franklin Gothic Book" pitchFamily="34" charset="0"/>
                <a:sym typeface="Helvetica"/>
              </a:defRPr>
            </a:lvl5pPr>
          </a:lstStyle>
          <a:p>
            <a:pPr marL="0" lvl="0" indent="0" algn="r">
              <a:buNone/>
            </a:pPr>
            <a:r>
              <a:rPr lang="zh-CN" altLang="en-US" sz="2000">
                <a:solidFill>
                  <a:srgbClr val="DDD2B1"/>
                </a:solidFill>
              </a:rPr>
              <a:t>Session 5</a:t>
            </a:r>
          </a:p>
        </p:txBody>
      </p:sp>
      <p:sp>
        <p:nvSpPr>
          <p:cNvPr id="1048738" name="Title 1048737"/>
          <p:cNvSpPr>
            <a:spLocks noGrp="1"/>
          </p:cNvSpPr>
          <p:nvPr>
            <p:ph type="title" idx="6"/>
          </p:nvPr>
        </p:nvSpPr>
        <p:spPr>
          <a:xfrm>
            <a:off x="180975" y="2946400"/>
            <a:ext cx="8686800" cy="1185862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t"/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3600" b="0" i="0" baseline="0">
                <a:solidFill>
                  <a:schemeClr val="lt2"/>
                </a:solidFill>
                <a:latin typeface="Franklin Gothic Medium" pitchFamily="34" charset="0"/>
                <a:sym typeface="Helvetica"/>
              </a:defRPr>
            </a:lvl1pPr>
          </a:lstStyle>
          <a:p>
            <a:pPr lvl="0" algn="r"/>
            <a:r>
              <a:rPr lang="zh-CN" altLang="en-US">
                <a:ea typeface="ＭＳ Ｐゴシック" pitchFamily="34" charset="-128"/>
              </a:rPr>
              <a:t>END OF UNIT 1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2" name="Title 2097161"/>
          <p:cNvPicPr>
            <a:picLocks noGrp="1"/>
          </p:cNvPicPr>
          <p:nvPr>
            <p:ph type="title" idx="4294967295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103187" y="450850"/>
            <a:ext cx="8894762" cy="1152525"/>
          </a:xfrm>
          <a:prstGeom prst="rect">
            <a:avLst/>
          </a:prstGeom>
          <a:noFill/>
          <a:ln>
            <a:noFill/>
          </a:ln>
        </p:spPr>
      </p:pic>
      <p:sp>
        <p:nvSpPr>
          <p:cNvPr id="1048631" name="Content Placeholder 1048630"/>
          <p:cNvSpPr>
            <a:spLocks noGrp="1"/>
          </p:cNvSpPr>
          <p:nvPr>
            <p:ph idx="4294967295"/>
          </p:nvPr>
        </p:nvSpPr>
        <p:spPr>
          <a:xfrm>
            <a:off x="304800" y="1554162"/>
            <a:ext cx="8686800" cy="4525962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t"/>
          <a:lstStyle>
            <a:lvl1pPr marL="342900" indent="-34290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 2" pitchFamily="18" charset="2"/>
              <a:buChar char=""/>
              <a:defRPr sz="3200" b="0" i="0" baseline="0">
                <a:solidFill>
                  <a:schemeClr val="lt2"/>
                </a:solidFill>
                <a:latin typeface="Franklin Gothic Book" pitchFamily="34" charset="0"/>
                <a:sym typeface="Helvetica"/>
              </a:defRPr>
            </a:lvl1pPr>
            <a:lvl2pPr marL="742950" indent="-28575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70000"/>
              <a:buFont typeface="Wingdings 2" pitchFamily="18" charset="2"/>
              <a:buChar char=""/>
              <a:defRPr sz="2800" b="0" i="0" baseline="0">
                <a:solidFill>
                  <a:schemeClr val="lt2"/>
                </a:solidFill>
                <a:latin typeface="Franklin Gothic Book" pitchFamily="34" charset="0"/>
                <a:sym typeface="Helvetica"/>
              </a:defRPr>
            </a:lvl2pPr>
            <a:lvl3pPr marL="1143000" indent="-22860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70000"/>
              <a:buFont typeface="Wingdings 2" pitchFamily="18" charset="2"/>
              <a:buChar char=""/>
              <a:defRPr sz="2400" b="0" i="0" baseline="0">
                <a:solidFill>
                  <a:schemeClr val="lt2"/>
                </a:solidFill>
                <a:latin typeface="Franklin Gothic Book" pitchFamily="34" charset="0"/>
                <a:sym typeface="Helvetica"/>
              </a:defRPr>
            </a:lvl3pPr>
            <a:lvl4pPr marL="1600200" indent="-22860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70000"/>
              <a:buFont typeface="Wingdings 2" pitchFamily="18" charset="2"/>
              <a:buChar char=""/>
              <a:defRPr sz="2000" b="0" i="0" baseline="0">
                <a:solidFill>
                  <a:schemeClr val="lt2"/>
                </a:solidFill>
                <a:latin typeface="Franklin Gothic Book" pitchFamily="34" charset="0"/>
                <a:sym typeface="Helvetica"/>
              </a:defRPr>
            </a:lvl4pPr>
            <a:lvl5pPr marL="2057400" indent="-22860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60000"/>
              <a:buFont typeface="Wingdings 2" pitchFamily="18" charset="2"/>
              <a:buChar char=""/>
              <a:defRPr sz="1800" b="0" i="0" baseline="0">
                <a:solidFill>
                  <a:schemeClr val="lt2"/>
                </a:solidFill>
                <a:latin typeface="Franklin Gothic Book" pitchFamily="34" charset="0"/>
                <a:sym typeface="Helvetica"/>
              </a:defRPr>
            </a:lvl5pPr>
          </a:lstStyle>
          <a:p>
            <a:pPr lvl="0"/>
            <a:r>
              <a:rPr lang="zh-CN" altLang="en-US"/>
              <a:t>A major purpose of a database system is to provide users with an </a:t>
            </a:r>
            <a:r>
              <a:rPr lang="zh-CN" altLang="en-US" i="1"/>
              <a:t>abstract view of the data. </a:t>
            </a:r>
          </a:p>
          <a:p>
            <a:pPr lvl="0"/>
            <a:r>
              <a:rPr lang="zh-CN" altLang="en-US" i="1"/>
              <a:t>The system </a:t>
            </a:r>
            <a:r>
              <a:t>hides certain details of how the data are stored and maintained.</a:t>
            </a:r>
          </a:p>
          <a:p>
            <a:pPr lvl="0"/>
            <a:r>
              <a:t>Data Abstraction</a:t>
            </a:r>
          </a:p>
          <a:p>
            <a:pPr lvl="1"/>
            <a:r>
              <a:t>Physical Level</a:t>
            </a:r>
          </a:p>
          <a:p>
            <a:pPr lvl="1"/>
            <a:r>
              <a:t>Logical Level</a:t>
            </a:r>
          </a:p>
          <a:p>
            <a:pPr lvl="1"/>
            <a:r>
              <a:t>View Level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2" name="Title 1048631"/>
          <p:cNvSpPr>
            <a:spLocks noGrp="1"/>
          </p:cNvSpPr>
          <p:nvPr>
            <p:ph type="title" idx="4294967295"/>
          </p:nvPr>
        </p:nvSpPr>
        <p:spPr>
          <a:xfrm>
            <a:off x="304800" y="457200"/>
            <a:ext cx="8686800" cy="8382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3600" b="0" i="0" baseline="0">
                <a:solidFill>
                  <a:schemeClr val="lt2"/>
                </a:solidFill>
                <a:latin typeface="Franklin Gothic Medium" pitchFamily="34" charset="0"/>
                <a:sym typeface="Helvetica"/>
              </a:defRPr>
            </a:lvl1pPr>
          </a:lstStyle>
          <a:p>
            <a:pPr lvl="0"/>
            <a:r>
              <a:rPr lang="zh-CN" altLang="en-US">
                <a:ea typeface="ＭＳ Ｐゴシック" pitchFamily="34" charset="-128"/>
              </a:rPr>
              <a:t>LEVELS OF ABSTRACTION</a:t>
            </a:r>
          </a:p>
        </p:txBody>
      </p:sp>
      <p:sp>
        <p:nvSpPr>
          <p:cNvPr id="1048633" name="Content Placeholder 1048632"/>
          <p:cNvSpPr>
            <a:spLocks noGrp="1"/>
          </p:cNvSpPr>
          <p:nvPr>
            <p:ph idx="4294967295"/>
          </p:nvPr>
        </p:nvSpPr>
        <p:spPr>
          <a:xfrm>
            <a:off x="304800" y="1155700"/>
            <a:ext cx="8686800" cy="57023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t"/>
          <a:lstStyle>
            <a:lvl1pPr marL="342900" indent="-34290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 2" pitchFamily="18" charset="2"/>
              <a:buChar char=""/>
              <a:defRPr sz="3200" b="0" i="0" baseline="0">
                <a:solidFill>
                  <a:schemeClr val="lt2"/>
                </a:solidFill>
                <a:latin typeface="Franklin Gothic Book" pitchFamily="34" charset="0"/>
                <a:sym typeface="Helvetica"/>
              </a:defRPr>
            </a:lvl1pPr>
            <a:lvl2pPr marL="742950" indent="-28575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70000"/>
              <a:buFont typeface="Wingdings 2" pitchFamily="18" charset="2"/>
              <a:buChar char=""/>
              <a:defRPr sz="2800" b="0" i="0" baseline="0">
                <a:solidFill>
                  <a:schemeClr val="lt2"/>
                </a:solidFill>
                <a:latin typeface="Franklin Gothic Book" pitchFamily="34" charset="0"/>
                <a:sym typeface="Helvetica"/>
              </a:defRPr>
            </a:lvl2pPr>
            <a:lvl3pPr marL="1143000" indent="-22860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70000"/>
              <a:buFont typeface="Wingdings 2" pitchFamily="18" charset="2"/>
              <a:buChar char=""/>
              <a:defRPr sz="2400" b="0" i="0" baseline="0">
                <a:solidFill>
                  <a:schemeClr val="lt2"/>
                </a:solidFill>
                <a:latin typeface="Franklin Gothic Book" pitchFamily="34" charset="0"/>
                <a:sym typeface="Helvetica"/>
              </a:defRPr>
            </a:lvl3pPr>
            <a:lvl4pPr marL="1600200" indent="-22860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70000"/>
              <a:buFont typeface="Wingdings 2" pitchFamily="18" charset="2"/>
              <a:buChar char=""/>
              <a:defRPr sz="2000" b="0" i="0" baseline="0">
                <a:solidFill>
                  <a:schemeClr val="lt2"/>
                </a:solidFill>
                <a:latin typeface="Franklin Gothic Book" pitchFamily="34" charset="0"/>
                <a:sym typeface="Helvetica"/>
              </a:defRPr>
            </a:lvl4pPr>
            <a:lvl5pPr marL="2057400" indent="-228600" algn="l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SzPct val="60000"/>
              <a:buFont typeface="Wingdings 2" pitchFamily="18" charset="2"/>
              <a:buChar char=""/>
              <a:defRPr sz="1800" b="0" i="0" baseline="0">
                <a:solidFill>
                  <a:schemeClr val="lt2"/>
                </a:solidFill>
                <a:latin typeface="Franklin Gothic Book" pitchFamily="34" charset="0"/>
                <a:sym typeface="Helvetica"/>
              </a:defRPr>
            </a:lvl5pPr>
          </a:lstStyle>
          <a:p>
            <a:pPr lvl="0" algn="just"/>
            <a:r>
              <a:rPr lang="zh-CN" altLang="en-US" sz="3000" b="1">
                <a:solidFill>
                  <a:srgbClr val="000099"/>
                </a:solidFill>
                <a:ea typeface="ＭＳ Ｐゴシック" pitchFamily="34" charset="-128"/>
              </a:rPr>
              <a:t>Physical level:</a:t>
            </a:r>
            <a:r>
              <a:rPr lang="zh-CN" altLang="en-US" sz="3000">
                <a:ea typeface="ＭＳ Ｐゴシック" pitchFamily="34" charset="-128"/>
              </a:rPr>
              <a:t> describes how a record (e.g., instructor) is stored.</a:t>
            </a:r>
          </a:p>
          <a:p>
            <a:pPr lvl="0" algn="just"/>
            <a:r>
              <a:rPr lang="zh-CN" altLang="en-US" sz="3000" b="1">
                <a:solidFill>
                  <a:srgbClr val="000099"/>
                </a:solidFill>
                <a:ea typeface="ＭＳ Ｐゴシック" pitchFamily="34" charset="-128"/>
              </a:rPr>
              <a:t>Logical level:</a:t>
            </a:r>
            <a:r>
              <a:rPr sz="3000">
                <a:ea typeface="ＭＳ Ｐゴシック" pitchFamily="34" charset="-128"/>
              </a:rPr>
              <a:t> describes data stored in database, and the relationships among the data.</a:t>
            </a:r>
          </a:p>
          <a:p>
            <a:pPr lvl="1" algn="just"/>
            <a:r>
              <a:rPr sz="2600"/>
              <a:t>Implementation of the simple structures at the logical level may involve complex physical-level structures, the user of the logical level does not need to be aware of this complexity - </a:t>
            </a:r>
            <a:r>
              <a:rPr sz="2600" b="1" u="sng">
                <a:solidFill>
                  <a:srgbClr val="FF0000"/>
                </a:solidFill>
              </a:rPr>
              <a:t>physical data independence.</a:t>
            </a:r>
          </a:p>
          <a:p>
            <a:pPr lvl="0" algn="just"/>
            <a:r>
              <a:rPr sz="3000" b="1">
                <a:solidFill>
                  <a:srgbClr val="000099"/>
                </a:solidFill>
                <a:ea typeface="ＭＳ Ｐゴシック" pitchFamily="34" charset="-128"/>
              </a:rPr>
              <a:t>View level:</a:t>
            </a:r>
            <a:r>
              <a:rPr sz="3000">
                <a:ea typeface="ＭＳ Ｐゴシック" pitchFamily="34" charset="-128"/>
              </a:rPr>
              <a:t> application programs hide details of data types.  Views can also hide information (such as an employee’s salary) for security purposes.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Default Color Scheme">
      <a:dk1>
        <a:srgbClr val="000000"/>
      </a:dk1>
      <a:lt1>
        <a:srgbClr val="FFFFFF"/>
      </a:lt1>
      <a:dk2>
        <a:srgbClr val="FBEEC9"/>
      </a:dk2>
      <a:lt2>
        <a:srgbClr val="4E3B30"/>
      </a:lt2>
      <a:accent1>
        <a:srgbClr val="F0A22E"/>
      </a:accent1>
      <a:accent2>
        <a:srgbClr val="A5644E"/>
      </a:accent2>
      <a:accent3>
        <a:srgbClr val="FFFFFF"/>
      </a:accent3>
      <a:accent4>
        <a:srgbClr val="000000"/>
      </a:accent4>
      <a:accent5>
        <a:srgbClr val="000000"/>
      </a:accent5>
      <a:accent6>
        <a:srgbClr val="000000"/>
      </a:accent6>
      <a:hlink>
        <a:srgbClr val="AD1F1F"/>
      </a:hlink>
      <a:folHlink>
        <a:srgbClr val="FFC42F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Default Color Scheme 1">
        <a:dk1>
          <a:srgbClr val="000000"/>
        </a:dk1>
        <a:lt1>
          <a:srgbClr val="FFFFFF"/>
        </a:lt1>
        <a:dk2>
          <a:srgbClr val="FBEEC9"/>
        </a:dk2>
        <a:lt2>
          <a:srgbClr val="4E3B30"/>
        </a:lt2>
        <a:accent1>
          <a:srgbClr val="F0A22E"/>
        </a:accent1>
        <a:accent2>
          <a:srgbClr val="A5644E"/>
        </a:accent2>
        <a:accent3>
          <a:srgbClr val="FFFFFF"/>
        </a:accent3>
        <a:accent4>
          <a:srgbClr val="000000"/>
        </a:accent4>
        <a:accent5>
          <a:srgbClr val="000000"/>
        </a:accent5>
        <a:accent6>
          <a:srgbClr val="000000"/>
        </a:accent6>
        <a:hlink>
          <a:srgbClr val="AD1F1F"/>
        </a:hlink>
        <a:folHlink>
          <a:srgbClr val="FFC42F"/>
        </a:folHlink>
      </a:clrScheme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808080"/>
      </a:dk2>
      <a:lt2>
        <a:srgbClr val="00000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000000"/>
      </a:accent5>
      <a:accent6>
        <a:srgbClr val="000000"/>
      </a:accent6>
      <a:hlink>
        <a:srgbClr val="CCCCFF"/>
      </a:hlink>
      <a:folHlink>
        <a:srgbClr val="B2B2B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3525</Words>
  <Application>Microsoft Office PowerPoint</Application>
  <PresentationFormat>On-screen Show (4:3)</PresentationFormat>
  <Paragraphs>490</Paragraphs>
  <Slides>75</Slides>
  <Notes>40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75</vt:i4>
      </vt:variant>
    </vt:vector>
  </HeadingPairs>
  <TitlesOfParts>
    <vt:vector size="76" baseType="lpstr">
      <vt:lpstr>Office 主题</vt:lpstr>
      <vt:lpstr>Slide 1</vt:lpstr>
      <vt:lpstr>Slide 2</vt:lpstr>
      <vt:lpstr>DATABASE MANAGEMENT SYSTEM (DBMS)</vt:lpstr>
      <vt:lpstr>UNIVERSITY DATABASE EXAMPLE</vt:lpstr>
      <vt:lpstr>Slide 5</vt:lpstr>
      <vt:lpstr>DRAWBACKS OF USING FILE SYSTEMS TO STORE DATA</vt:lpstr>
      <vt:lpstr>DRAWBACKS OF USING FILE SYSTEMS TO STORE DATA (CONT.)</vt:lpstr>
      <vt:lpstr>Slide 8</vt:lpstr>
      <vt:lpstr>LEVELS OF ABSTRACTION</vt:lpstr>
      <vt:lpstr>VIEW OF DATA</vt:lpstr>
      <vt:lpstr>Slide 11</vt:lpstr>
      <vt:lpstr>INSTANCES AND SCHEMAS</vt:lpstr>
      <vt:lpstr>Slide 13</vt:lpstr>
      <vt:lpstr>Slide 14</vt:lpstr>
      <vt:lpstr>Slide 15</vt:lpstr>
      <vt:lpstr>Slide 16</vt:lpstr>
      <vt:lpstr>DATA MODELS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DATABASE LANGUAGE CONTD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STORAGE MANAGEMENT</vt:lpstr>
      <vt:lpstr>Slide 39</vt:lpstr>
      <vt:lpstr>QUERY PROCESSING</vt:lpstr>
      <vt:lpstr>QUERY PROCESSING (CONT.)</vt:lpstr>
      <vt:lpstr>TRANSACTION MANAGEMENT </vt:lpstr>
      <vt:lpstr>DATABASE ARCHITECTURE</vt:lpstr>
      <vt:lpstr>Slide 44</vt:lpstr>
      <vt:lpstr>HISTORY OF DATABASE SYSTEMS</vt:lpstr>
      <vt:lpstr>HISTORY (CONT.)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E-R Diagrams</vt:lpstr>
      <vt:lpstr>Entity Sets</vt:lpstr>
      <vt:lpstr>Relationship  Sets</vt:lpstr>
      <vt:lpstr>Relationship Sets with Attributes</vt:lpstr>
      <vt:lpstr>Roles</vt:lpstr>
      <vt:lpstr>Cardinality Constraints</vt:lpstr>
      <vt:lpstr>One-to-Many Relationship</vt:lpstr>
      <vt:lpstr>Many-to-One Relationships</vt:lpstr>
      <vt:lpstr>Many-to-Many Relationship</vt:lpstr>
      <vt:lpstr>Total  and Partial Participation</vt:lpstr>
      <vt:lpstr>Notation for Expressing More Complex Constraints</vt:lpstr>
      <vt:lpstr>Notation to Express Entity with Complex Attributes</vt:lpstr>
      <vt:lpstr>Expressing Weak Entity Sets</vt:lpstr>
      <vt:lpstr>E-R Diagram for a University Enterprise</vt:lpstr>
      <vt:lpstr>Summary of Symbols Used in E-R Notation</vt:lpstr>
      <vt:lpstr>Symbols Used in E-R Notation (Cont.)</vt:lpstr>
      <vt:lpstr>Alternative ER Notations</vt:lpstr>
      <vt:lpstr>Alternative ER Notations</vt:lpstr>
      <vt:lpstr>END OF UNIT 1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Kayal</dc:creator>
  <cp:lastModifiedBy>Kayal</cp:lastModifiedBy>
  <cp:revision>4</cp:revision>
  <dcterms:created xsi:type="dcterms:W3CDTF">2018-08-03T14:41:49Z</dcterms:created>
  <dcterms:modified xsi:type="dcterms:W3CDTF">2019-07-16T10:58:28Z</dcterms:modified>
</cp:coreProperties>
</file>